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3" r:id="rId1"/>
  </p:sldMasterIdLst>
  <p:notesMasterIdLst>
    <p:notesMasterId r:id="rId39"/>
  </p:notesMasterIdLst>
  <p:handoutMasterIdLst>
    <p:handoutMasterId r:id="rId40"/>
  </p:handoutMasterIdLst>
  <p:sldIdLst>
    <p:sldId id="382" r:id="rId2"/>
    <p:sldId id="364" r:id="rId3"/>
    <p:sldId id="377" r:id="rId4"/>
    <p:sldId id="378" r:id="rId5"/>
    <p:sldId id="379" r:id="rId6"/>
    <p:sldId id="380" r:id="rId7"/>
    <p:sldId id="381" r:id="rId8"/>
    <p:sldId id="390" r:id="rId9"/>
    <p:sldId id="383" r:id="rId10"/>
    <p:sldId id="384" r:id="rId11"/>
    <p:sldId id="385" r:id="rId12"/>
    <p:sldId id="387" r:id="rId13"/>
    <p:sldId id="388" r:id="rId14"/>
    <p:sldId id="391" r:id="rId15"/>
    <p:sldId id="392" r:id="rId16"/>
    <p:sldId id="394" r:id="rId17"/>
    <p:sldId id="395" r:id="rId18"/>
    <p:sldId id="396" r:id="rId19"/>
    <p:sldId id="397" r:id="rId20"/>
    <p:sldId id="398" r:id="rId21"/>
    <p:sldId id="399" r:id="rId22"/>
    <p:sldId id="400" r:id="rId23"/>
    <p:sldId id="401" r:id="rId24"/>
    <p:sldId id="403" r:id="rId25"/>
    <p:sldId id="404" r:id="rId26"/>
    <p:sldId id="405" r:id="rId27"/>
    <p:sldId id="406" r:id="rId28"/>
    <p:sldId id="407" r:id="rId29"/>
    <p:sldId id="417" r:id="rId30"/>
    <p:sldId id="408" r:id="rId31"/>
    <p:sldId id="409" r:id="rId32"/>
    <p:sldId id="410" r:id="rId33"/>
    <p:sldId id="413" r:id="rId34"/>
    <p:sldId id="414" r:id="rId35"/>
    <p:sldId id="419" r:id="rId36"/>
    <p:sldId id="418" r:id="rId37"/>
    <p:sldId id="420" r:id="rId38"/>
  </p:sldIdLst>
  <p:sldSz cx="9144000" cy="6858000" type="screen4x3"/>
  <p:notesSz cx="6858000" cy="9144000"/>
  <p:defaultTextStyle>
    <a:defPPr>
      <a:defRPr lang="en-CA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800080"/>
    <a:srgbClr val="CCECFF"/>
    <a:srgbClr val="003399"/>
    <a:srgbClr val="0066CC"/>
    <a:srgbClr val="6666FF"/>
    <a:srgbClr val="9933FF"/>
    <a:srgbClr val="1386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43" autoAdjust="0"/>
    <p:restoredTop sz="94660"/>
  </p:normalViewPr>
  <p:slideViewPr>
    <p:cSldViewPr snapToObjects="1">
      <p:cViewPr varScale="1">
        <p:scale>
          <a:sx n="62" d="100"/>
          <a:sy n="62" d="100"/>
        </p:scale>
        <p:origin x="-1290" y="-84"/>
      </p:cViewPr>
      <p:guideLst>
        <p:guide orient="horz" pos="816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>
        <p:scale>
          <a:sx n="100" d="100"/>
          <a:sy n="100" d="100"/>
        </p:scale>
        <p:origin x="-864" y="226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6" Type="http://schemas.openxmlformats.org/officeDocument/2006/relationships/image" Target="../media/image41.wmf"/><Relationship Id="rId5" Type="http://schemas.openxmlformats.org/officeDocument/2006/relationships/image" Target="../media/image40.wmf"/><Relationship Id="rId4" Type="http://schemas.openxmlformats.org/officeDocument/2006/relationships/image" Target="../media/image39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4" Type="http://schemas.openxmlformats.org/officeDocument/2006/relationships/image" Target="../media/image45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3" Type="http://schemas.openxmlformats.org/officeDocument/2006/relationships/image" Target="../media/image48.wmf"/><Relationship Id="rId7" Type="http://schemas.openxmlformats.org/officeDocument/2006/relationships/image" Target="../media/image52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Relationship Id="rId6" Type="http://schemas.openxmlformats.org/officeDocument/2006/relationships/image" Target="../media/image51.wmf"/><Relationship Id="rId5" Type="http://schemas.openxmlformats.org/officeDocument/2006/relationships/image" Target="../media/image50.wmf"/><Relationship Id="rId4" Type="http://schemas.openxmlformats.org/officeDocument/2006/relationships/image" Target="../media/image49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6.wmf"/><Relationship Id="rId2" Type="http://schemas.openxmlformats.org/officeDocument/2006/relationships/image" Target="../media/image55.wmf"/><Relationship Id="rId1" Type="http://schemas.openxmlformats.org/officeDocument/2006/relationships/image" Target="../media/image54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64.wmf"/><Relationship Id="rId3" Type="http://schemas.openxmlformats.org/officeDocument/2006/relationships/image" Target="../media/image59.wmf"/><Relationship Id="rId7" Type="http://schemas.openxmlformats.org/officeDocument/2006/relationships/image" Target="../media/image63.wmf"/><Relationship Id="rId2" Type="http://schemas.openxmlformats.org/officeDocument/2006/relationships/image" Target="../media/image58.wmf"/><Relationship Id="rId1" Type="http://schemas.openxmlformats.org/officeDocument/2006/relationships/image" Target="../media/image57.wmf"/><Relationship Id="rId6" Type="http://schemas.openxmlformats.org/officeDocument/2006/relationships/image" Target="../media/image62.wmf"/><Relationship Id="rId5" Type="http://schemas.openxmlformats.org/officeDocument/2006/relationships/image" Target="../media/image61.wmf"/><Relationship Id="rId4" Type="http://schemas.openxmlformats.org/officeDocument/2006/relationships/image" Target="../media/image60.wmf"/><Relationship Id="rId9" Type="http://schemas.openxmlformats.org/officeDocument/2006/relationships/image" Target="../media/image65.wmf"/></Relationships>
</file>

<file path=ppt/drawings/_rels/vmlDrawing15.vml.rels><?xml version="1.0" encoding="UTF-8" standalone="yes"?>
<Relationships xmlns="http://schemas.openxmlformats.org/package/2006/relationships"><Relationship Id="rId8" Type="http://schemas.openxmlformats.org/officeDocument/2006/relationships/image" Target="../media/image74.wmf"/><Relationship Id="rId3" Type="http://schemas.openxmlformats.org/officeDocument/2006/relationships/image" Target="../media/image69.wmf"/><Relationship Id="rId7" Type="http://schemas.openxmlformats.org/officeDocument/2006/relationships/image" Target="../media/image73.wmf"/><Relationship Id="rId2" Type="http://schemas.openxmlformats.org/officeDocument/2006/relationships/image" Target="../media/image68.wmf"/><Relationship Id="rId1" Type="http://schemas.openxmlformats.org/officeDocument/2006/relationships/image" Target="../media/image67.wmf"/><Relationship Id="rId6" Type="http://schemas.openxmlformats.org/officeDocument/2006/relationships/image" Target="../media/image72.wmf"/><Relationship Id="rId5" Type="http://schemas.openxmlformats.org/officeDocument/2006/relationships/image" Target="../media/image71.wmf"/><Relationship Id="rId10" Type="http://schemas.openxmlformats.org/officeDocument/2006/relationships/image" Target="../media/image76.wmf"/><Relationship Id="rId4" Type="http://schemas.openxmlformats.org/officeDocument/2006/relationships/image" Target="../media/image70.wmf"/><Relationship Id="rId9" Type="http://schemas.openxmlformats.org/officeDocument/2006/relationships/image" Target="../media/image75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7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82.wmf"/><Relationship Id="rId7" Type="http://schemas.openxmlformats.org/officeDocument/2006/relationships/image" Target="../media/image86.wmf"/><Relationship Id="rId2" Type="http://schemas.openxmlformats.org/officeDocument/2006/relationships/image" Target="../media/image81.wmf"/><Relationship Id="rId1" Type="http://schemas.openxmlformats.org/officeDocument/2006/relationships/image" Target="../media/image80.wmf"/><Relationship Id="rId6" Type="http://schemas.openxmlformats.org/officeDocument/2006/relationships/image" Target="../media/image85.wmf"/><Relationship Id="rId5" Type="http://schemas.openxmlformats.org/officeDocument/2006/relationships/image" Target="../media/image84.wmf"/><Relationship Id="rId4" Type="http://schemas.openxmlformats.org/officeDocument/2006/relationships/image" Target="../media/image83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90.wmf"/><Relationship Id="rId2" Type="http://schemas.openxmlformats.org/officeDocument/2006/relationships/image" Target="../media/image89.wmf"/><Relationship Id="rId1" Type="http://schemas.openxmlformats.org/officeDocument/2006/relationships/image" Target="../media/image88.wmf"/><Relationship Id="rId6" Type="http://schemas.openxmlformats.org/officeDocument/2006/relationships/image" Target="../media/image93.wmf"/><Relationship Id="rId5" Type="http://schemas.openxmlformats.org/officeDocument/2006/relationships/image" Target="../media/image92.wmf"/><Relationship Id="rId4" Type="http://schemas.openxmlformats.org/officeDocument/2006/relationships/image" Target="../media/image91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96.wmf"/><Relationship Id="rId2" Type="http://schemas.openxmlformats.org/officeDocument/2006/relationships/image" Target="../media/image95.wmf"/><Relationship Id="rId1" Type="http://schemas.openxmlformats.org/officeDocument/2006/relationships/image" Target="../media/image94.wmf"/><Relationship Id="rId6" Type="http://schemas.openxmlformats.org/officeDocument/2006/relationships/image" Target="../media/image99.wmf"/><Relationship Id="rId5" Type="http://schemas.openxmlformats.org/officeDocument/2006/relationships/image" Target="../media/image98.wmf"/><Relationship Id="rId4" Type="http://schemas.openxmlformats.org/officeDocument/2006/relationships/image" Target="../media/image97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2.wmf"/><Relationship Id="rId2" Type="http://schemas.openxmlformats.org/officeDocument/2006/relationships/image" Target="../media/image101.wmf"/><Relationship Id="rId1" Type="http://schemas.openxmlformats.org/officeDocument/2006/relationships/image" Target="../media/image100.wmf"/><Relationship Id="rId4" Type="http://schemas.openxmlformats.org/officeDocument/2006/relationships/image" Target="../media/image103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6.wmf"/><Relationship Id="rId2" Type="http://schemas.openxmlformats.org/officeDocument/2006/relationships/image" Target="../media/image105.wmf"/><Relationship Id="rId1" Type="http://schemas.openxmlformats.org/officeDocument/2006/relationships/image" Target="../media/image104.wmf"/><Relationship Id="rId4" Type="http://schemas.openxmlformats.org/officeDocument/2006/relationships/image" Target="../media/image107.wmf"/></Relationships>
</file>

<file path=ppt/drawings/_rels/vmlDrawing2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1.wmf"/><Relationship Id="rId7" Type="http://schemas.openxmlformats.org/officeDocument/2006/relationships/image" Target="../media/image115.wmf"/><Relationship Id="rId2" Type="http://schemas.openxmlformats.org/officeDocument/2006/relationships/image" Target="../media/image110.wmf"/><Relationship Id="rId1" Type="http://schemas.openxmlformats.org/officeDocument/2006/relationships/image" Target="../media/image109.wmf"/><Relationship Id="rId6" Type="http://schemas.openxmlformats.org/officeDocument/2006/relationships/image" Target="../media/image114.wmf"/><Relationship Id="rId5" Type="http://schemas.openxmlformats.org/officeDocument/2006/relationships/image" Target="../media/image113.wmf"/><Relationship Id="rId4" Type="http://schemas.openxmlformats.org/officeDocument/2006/relationships/image" Target="../media/image112.wmf"/></Relationships>
</file>

<file path=ppt/drawings/_rels/vmlDrawing2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8.wmf"/><Relationship Id="rId2" Type="http://schemas.openxmlformats.org/officeDocument/2006/relationships/image" Target="../media/image117.wmf"/><Relationship Id="rId1" Type="http://schemas.openxmlformats.org/officeDocument/2006/relationships/image" Target="../media/image116.wmf"/><Relationship Id="rId5" Type="http://schemas.openxmlformats.org/officeDocument/2006/relationships/image" Target="../media/image120.wmf"/><Relationship Id="rId4" Type="http://schemas.openxmlformats.org/officeDocument/2006/relationships/image" Target="../media/image119.wmf"/></Relationships>
</file>

<file path=ppt/drawings/_rels/vmlDrawing2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3.wmf"/><Relationship Id="rId2" Type="http://schemas.openxmlformats.org/officeDocument/2006/relationships/image" Target="../media/image122.wmf"/><Relationship Id="rId1" Type="http://schemas.openxmlformats.org/officeDocument/2006/relationships/image" Target="../media/image121.wmf"/><Relationship Id="rId6" Type="http://schemas.openxmlformats.org/officeDocument/2006/relationships/image" Target="../media/image126.wmf"/><Relationship Id="rId5" Type="http://schemas.openxmlformats.org/officeDocument/2006/relationships/image" Target="../media/image125.wmf"/><Relationship Id="rId4" Type="http://schemas.openxmlformats.org/officeDocument/2006/relationships/image" Target="../media/image124.wmf"/></Relationships>
</file>

<file path=ppt/drawings/_rels/vmlDrawing2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9.wmf"/><Relationship Id="rId7" Type="http://schemas.openxmlformats.org/officeDocument/2006/relationships/image" Target="../media/image133.wmf"/><Relationship Id="rId2" Type="http://schemas.openxmlformats.org/officeDocument/2006/relationships/image" Target="../media/image128.wmf"/><Relationship Id="rId1" Type="http://schemas.openxmlformats.org/officeDocument/2006/relationships/image" Target="../media/image127.wmf"/><Relationship Id="rId6" Type="http://schemas.openxmlformats.org/officeDocument/2006/relationships/image" Target="../media/image132.wmf"/><Relationship Id="rId5" Type="http://schemas.openxmlformats.org/officeDocument/2006/relationships/image" Target="../media/image131.wmf"/><Relationship Id="rId4" Type="http://schemas.openxmlformats.org/officeDocument/2006/relationships/image" Target="../media/image130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16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4" Type="http://schemas.openxmlformats.org/officeDocument/2006/relationships/image" Target="../media/image28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A45CCCF-391F-4D2D-A2BB-043F20CBB03E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144456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noProof="0" smtClean="0"/>
              <a:t>Click to edit Master text styles</a:t>
            </a:r>
          </a:p>
          <a:p>
            <a:pPr lvl="1"/>
            <a:r>
              <a:rPr lang="en-CA" noProof="0" smtClean="0"/>
              <a:t>Second level</a:t>
            </a:r>
          </a:p>
          <a:p>
            <a:pPr lvl="2"/>
            <a:r>
              <a:rPr lang="en-CA" noProof="0" smtClean="0"/>
              <a:t>Third level</a:t>
            </a:r>
          </a:p>
          <a:p>
            <a:pPr lvl="3"/>
            <a:r>
              <a:rPr lang="en-CA" noProof="0" smtClean="0"/>
              <a:t>Fourth level</a:t>
            </a:r>
          </a:p>
          <a:p>
            <a:pPr lvl="4"/>
            <a:r>
              <a:rPr lang="en-CA" noProof="0" smtClean="0"/>
              <a:t>Fifth level</a:t>
            </a:r>
          </a:p>
        </p:txBody>
      </p:sp>
      <p:sp>
        <p:nvSpPr>
          <p:cNvPr id="614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14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6EA2D5D-9E85-4072-A280-5CEC086A060D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801233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4A2580B-3BE1-444E-993F-7DA73D306F8F}" type="datetimeFigureOut">
              <a:rPr lang="en-US" smtClean="0"/>
              <a:pPr>
                <a:defRPr/>
              </a:pPr>
              <a:t>9/5/2013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B9918E-B8EF-4C39-B3E8-62F8F588AB6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pull dir="r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C58141D-A5E8-4ECD-9B13-C72EE0380B37}" type="datetimeFigureOut">
              <a:rPr lang="en-US" smtClean="0"/>
              <a:pPr>
                <a:defRPr/>
              </a:pPr>
              <a:t>9/5/2013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1- </a:t>
            </a:r>
            <a:fld id="{BB79E793-B5BD-4864-A290-F1F9DC4BB601}" type="slidenum">
              <a:rPr lang="en-US" smtClean="0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E3C892E-917B-4A84-B1CB-B6E8FE62046B}" type="datetimeFigureOut">
              <a:rPr lang="en-US" smtClean="0"/>
              <a:pPr>
                <a:defRPr/>
              </a:pPr>
              <a:t>9/5/2013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1- </a:t>
            </a:r>
            <a:fld id="{0FCC5411-ACAF-44AF-B894-C3583AEE6B6A}" type="slidenum">
              <a:rPr lang="en-US" smtClean="0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381000" y="228600"/>
            <a:ext cx="8288338" cy="5867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965200" y="6324600"/>
            <a:ext cx="6121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7050088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2- </a:t>
            </a:r>
            <a:fld id="{0E3C2AE3-AE2D-406E-B3EF-0C00867D4F4C}" type="slidenum">
              <a:rPr lang="en-US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09890152"/>
      </p:ext>
    </p:extLst>
  </p:cSld>
  <p:clrMapOvr>
    <a:masterClrMapping/>
  </p:clrMapOvr>
  <p:transition spd="med">
    <p:pull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39F2D0C-626D-4653-8B72-468F3C27CE47}" type="datetimeFigureOut">
              <a:rPr lang="en-US" smtClean="0"/>
              <a:pPr>
                <a:defRPr/>
              </a:pPr>
              <a:t>9/5/2013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1- </a:t>
            </a:r>
            <a:fld id="{6F42492D-F4F2-46DA-9640-277FE6AB501F}" type="slidenum">
              <a:rPr lang="en-US" smtClean="0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F042F9B-7389-4B2D-82F2-210E21494142}" type="datetimeFigureOut">
              <a:rPr lang="en-US" smtClean="0"/>
              <a:pPr>
                <a:defRPr/>
              </a:pPr>
              <a:t>9/5/2013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1- </a:t>
            </a:r>
            <a:fld id="{FC1059C4-493B-43FE-874C-14D1077A1A7D}" type="slidenum">
              <a:rPr lang="en-US" smtClean="0"/>
              <a:pPr>
                <a:defRPr/>
              </a:pPr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pull dir="rd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93381A-B5D3-4552-AC88-AC051DDF0FB0}" type="datetimeFigureOut">
              <a:rPr lang="en-US" smtClean="0"/>
              <a:pPr>
                <a:defRPr/>
              </a:pPr>
              <a:t>9/5/2013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1- </a:t>
            </a:r>
            <a:fld id="{D40E6EDF-F750-492C-877A-36A505AFE4DC}" type="slidenum">
              <a:rPr lang="en-US" smtClean="0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1958C01-3C1C-4CDD-A7A0-00C8FE608D62}" type="datetimeFigureOut">
              <a:rPr lang="en-US" smtClean="0"/>
              <a:pPr>
                <a:defRPr/>
              </a:pPr>
              <a:t>9/5/2013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1- </a:t>
            </a:r>
            <a:fld id="{E9B2B8BB-2872-49D0-BBC9-ECD1F773501E}" type="slidenum">
              <a:rPr lang="en-US" smtClean="0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A07ACCF-C4A5-4764-8A47-DEE626E8D306}" type="datetimeFigureOut">
              <a:rPr lang="en-US" smtClean="0"/>
              <a:pPr>
                <a:defRPr/>
              </a:pPr>
              <a:t>9/5/2013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1- </a:t>
            </a:r>
            <a:fld id="{0C40719B-E098-44C3-A099-67C81621C6F6}" type="slidenum">
              <a:rPr lang="en-US" smtClean="0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A4C238B-98AF-45B0-B7EE-94D719ACCA27}" type="datetimeFigureOut">
              <a:rPr lang="en-US" smtClean="0"/>
              <a:pPr>
                <a:defRPr/>
              </a:pPr>
              <a:t>9/5/2013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1- </a:t>
            </a:r>
            <a:fld id="{F6BD1B21-71D0-45CB-AAB7-706C8AE24844}" type="slidenum">
              <a:rPr lang="en-US" smtClean="0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2588057-315A-4DB8-A822-23949DDF7AAB}" type="datetimeFigureOut">
              <a:rPr lang="en-US" smtClean="0"/>
              <a:pPr>
                <a:defRPr/>
              </a:pPr>
              <a:t>9/5/2013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1- </a:t>
            </a:r>
            <a:fld id="{D516B36A-ACCB-40BD-9C3F-FE585B8DB8AD}" type="slidenum">
              <a:rPr lang="en-US" smtClean="0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BFBBBD0-06A0-408B-9488-1F84E30A0EC7}" type="datetimeFigureOut">
              <a:rPr lang="en-US" smtClean="0"/>
              <a:pPr>
                <a:defRPr/>
              </a:pPr>
              <a:t>9/5/2013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r>
              <a:rPr lang="en-US" smtClean="0"/>
              <a:t>Slide 1- </a:t>
            </a:r>
            <a:fld id="{78420090-1FFF-4071-B58E-37AB2066FBDA}" type="slidenum">
              <a:rPr lang="en-US" smtClean="0"/>
              <a:pPr>
                <a:defRPr/>
              </a:pPr>
              <a:t>‹#›</a:t>
            </a:fld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99C79D02-3B55-4BB6-82A6-138D626C209F}" type="datetimeFigureOut">
              <a:rPr lang="en-US" smtClean="0"/>
              <a:pPr>
                <a:defRPr/>
              </a:pPr>
              <a:t>9/5/2013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smtClean="0"/>
              <a:t> Copyrigh © 2010 Pearson Education, Inc.  Publishing as Pearson Addison-Wesley</a:t>
            </a: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smtClean="0"/>
              <a:t>Slide 2- </a:t>
            </a:r>
            <a:fld id="{789BE096-170F-4D05-9EAC-608E0C5E6416}" type="slidenum">
              <a:rPr lang="en-US" smtClean="0"/>
              <a:pPr>
                <a:defRPr/>
              </a:pPr>
              <a:t>‹#›</a:t>
            </a:fld>
            <a:endParaRPr lang="en-CA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  <p:sp>
        <p:nvSpPr>
          <p:cNvPr id="14" name="Rectangle 1031"/>
          <p:cNvSpPr>
            <a:spLocks noChangeArrowheads="1"/>
          </p:cNvSpPr>
          <p:nvPr userDrawn="1"/>
        </p:nvSpPr>
        <p:spPr bwMode="gray">
          <a:xfrm>
            <a:off x="0" y="0"/>
            <a:ext cx="127000" cy="6858000"/>
          </a:xfrm>
          <a:prstGeom prst="rect">
            <a:avLst/>
          </a:prstGeom>
          <a:solidFill>
            <a:srgbClr val="0066CC"/>
          </a:solidFill>
          <a:ln w="9525">
            <a:solidFill>
              <a:srgbClr val="0066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4" r:id="rId1"/>
    <p:sldLayoutId id="2147483905" r:id="rId2"/>
    <p:sldLayoutId id="2147483906" r:id="rId3"/>
    <p:sldLayoutId id="2147483907" r:id="rId4"/>
    <p:sldLayoutId id="2147483908" r:id="rId5"/>
    <p:sldLayoutId id="2147483909" r:id="rId6"/>
    <p:sldLayoutId id="2147483910" r:id="rId7"/>
    <p:sldLayoutId id="2147483911" r:id="rId8"/>
    <p:sldLayoutId id="2147483912" r:id="rId9"/>
    <p:sldLayoutId id="2147483913" r:id="rId10"/>
    <p:sldLayoutId id="2147483914" r:id="rId11"/>
    <p:sldLayoutId id="2147483915" r:id="rId12"/>
  </p:sldLayoutIdLst>
  <p:transition spd="med">
    <p:pull dir="rd"/>
  </p:transition>
  <p:timing>
    <p:tnLst>
      <p:par>
        <p:cTn id="1" dur="indefinite" restart="never" nodeType="tmRoot"/>
      </p:par>
    </p:tnLst>
  </p:timing>
  <p:hf hd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28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6.wmf"/><Relationship Id="rId11" Type="http://schemas.openxmlformats.org/officeDocument/2006/relationships/oleObject" Target="../embeddings/oleObject22.bin"/><Relationship Id="rId5" Type="http://schemas.openxmlformats.org/officeDocument/2006/relationships/oleObject" Target="../embeddings/oleObject18.bin"/><Relationship Id="rId10" Type="http://schemas.openxmlformats.org/officeDocument/2006/relationships/oleObject" Target="../embeddings/oleObject21.bin"/><Relationship Id="rId4" Type="http://schemas.openxmlformats.org/officeDocument/2006/relationships/image" Target="../media/image25.wmf"/><Relationship Id="rId9" Type="http://schemas.openxmlformats.org/officeDocument/2006/relationships/oleObject" Target="../embeddings/oleObject20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0.wmf"/><Relationship Id="rId5" Type="http://schemas.openxmlformats.org/officeDocument/2006/relationships/oleObject" Target="../embeddings/oleObject24.bin"/><Relationship Id="rId4" Type="http://schemas.openxmlformats.org/officeDocument/2006/relationships/image" Target="../media/image29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3.wmf"/><Relationship Id="rId5" Type="http://schemas.openxmlformats.org/officeDocument/2006/relationships/oleObject" Target="../embeddings/oleObject27.bin"/><Relationship Id="rId4" Type="http://schemas.openxmlformats.org/officeDocument/2006/relationships/image" Target="../media/image32.w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13" Type="http://schemas.openxmlformats.org/officeDocument/2006/relationships/oleObject" Target="../embeddings/oleObject34.bin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12" Type="http://schemas.openxmlformats.org/officeDocument/2006/relationships/image" Target="../media/image40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7.wmf"/><Relationship Id="rId11" Type="http://schemas.openxmlformats.org/officeDocument/2006/relationships/oleObject" Target="../embeddings/oleObject33.bin"/><Relationship Id="rId5" Type="http://schemas.openxmlformats.org/officeDocument/2006/relationships/oleObject" Target="../embeddings/oleObject30.bin"/><Relationship Id="rId10" Type="http://schemas.openxmlformats.org/officeDocument/2006/relationships/image" Target="../media/image39.wmf"/><Relationship Id="rId4" Type="http://schemas.openxmlformats.org/officeDocument/2006/relationships/image" Target="../media/image36.wmf"/><Relationship Id="rId9" Type="http://schemas.openxmlformats.org/officeDocument/2006/relationships/oleObject" Target="../embeddings/oleObject32.bin"/><Relationship Id="rId14" Type="http://schemas.openxmlformats.org/officeDocument/2006/relationships/image" Target="../media/image41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7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3.wmf"/><Relationship Id="rId5" Type="http://schemas.openxmlformats.org/officeDocument/2006/relationships/oleObject" Target="../embeddings/oleObject36.bin"/><Relationship Id="rId10" Type="http://schemas.openxmlformats.org/officeDocument/2006/relationships/image" Target="../media/image45.wmf"/><Relationship Id="rId4" Type="http://schemas.openxmlformats.org/officeDocument/2006/relationships/image" Target="../media/image42.wmf"/><Relationship Id="rId9" Type="http://schemas.openxmlformats.org/officeDocument/2006/relationships/oleObject" Target="../embeddings/oleObject38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13" Type="http://schemas.openxmlformats.org/officeDocument/2006/relationships/oleObject" Target="../embeddings/oleObject44.bin"/><Relationship Id="rId18" Type="http://schemas.openxmlformats.org/officeDocument/2006/relationships/image" Target="../media/image53.wmf"/><Relationship Id="rId3" Type="http://schemas.openxmlformats.org/officeDocument/2006/relationships/oleObject" Target="../embeddings/oleObject39.bin"/><Relationship Id="rId7" Type="http://schemas.openxmlformats.org/officeDocument/2006/relationships/oleObject" Target="../embeddings/oleObject41.bin"/><Relationship Id="rId12" Type="http://schemas.openxmlformats.org/officeDocument/2006/relationships/image" Target="../media/image50.wmf"/><Relationship Id="rId17" Type="http://schemas.openxmlformats.org/officeDocument/2006/relationships/oleObject" Target="../embeddings/oleObject46.bin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52.w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7.wmf"/><Relationship Id="rId11" Type="http://schemas.openxmlformats.org/officeDocument/2006/relationships/oleObject" Target="../embeddings/oleObject43.bin"/><Relationship Id="rId5" Type="http://schemas.openxmlformats.org/officeDocument/2006/relationships/oleObject" Target="../embeddings/oleObject40.bin"/><Relationship Id="rId15" Type="http://schemas.openxmlformats.org/officeDocument/2006/relationships/oleObject" Target="../embeddings/oleObject45.bin"/><Relationship Id="rId10" Type="http://schemas.openxmlformats.org/officeDocument/2006/relationships/image" Target="../media/image49.wmf"/><Relationship Id="rId4" Type="http://schemas.openxmlformats.org/officeDocument/2006/relationships/image" Target="../media/image46.wmf"/><Relationship Id="rId9" Type="http://schemas.openxmlformats.org/officeDocument/2006/relationships/oleObject" Target="../embeddings/oleObject42.bin"/><Relationship Id="rId14" Type="http://schemas.openxmlformats.org/officeDocument/2006/relationships/image" Target="../media/image51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0.bin"/><Relationship Id="rId3" Type="http://schemas.openxmlformats.org/officeDocument/2006/relationships/oleObject" Target="../embeddings/oleObject47.bin"/><Relationship Id="rId7" Type="http://schemas.openxmlformats.org/officeDocument/2006/relationships/image" Target="../media/image55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49.bin"/><Relationship Id="rId5" Type="http://schemas.openxmlformats.org/officeDocument/2006/relationships/oleObject" Target="../embeddings/oleObject48.bin"/><Relationship Id="rId4" Type="http://schemas.openxmlformats.org/officeDocument/2006/relationships/image" Target="../media/image54.wmf"/><Relationship Id="rId9" Type="http://schemas.openxmlformats.org/officeDocument/2006/relationships/image" Target="../media/image56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wmf"/><Relationship Id="rId13" Type="http://schemas.openxmlformats.org/officeDocument/2006/relationships/oleObject" Target="../embeddings/oleObject56.bin"/><Relationship Id="rId18" Type="http://schemas.openxmlformats.org/officeDocument/2006/relationships/image" Target="../media/image64.wmf"/><Relationship Id="rId3" Type="http://schemas.openxmlformats.org/officeDocument/2006/relationships/oleObject" Target="../embeddings/oleObject51.bin"/><Relationship Id="rId7" Type="http://schemas.openxmlformats.org/officeDocument/2006/relationships/oleObject" Target="../embeddings/oleObject53.bin"/><Relationship Id="rId12" Type="http://schemas.openxmlformats.org/officeDocument/2006/relationships/image" Target="../media/image61.wmf"/><Relationship Id="rId17" Type="http://schemas.openxmlformats.org/officeDocument/2006/relationships/oleObject" Target="../embeddings/oleObject58.bin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63.wmf"/><Relationship Id="rId20" Type="http://schemas.openxmlformats.org/officeDocument/2006/relationships/image" Target="../media/image65.wmf"/><Relationship Id="rId1" Type="http://schemas.openxmlformats.org/officeDocument/2006/relationships/vmlDrawing" Target="../drawings/vmlDrawing14.vml"/><Relationship Id="rId6" Type="http://schemas.openxmlformats.org/officeDocument/2006/relationships/image" Target="../media/image58.wmf"/><Relationship Id="rId11" Type="http://schemas.openxmlformats.org/officeDocument/2006/relationships/oleObject" Target="../embeddings/oleObject55.bin"/><Relationship Id="rId5" Type="http://schemas.openxmlformats.org/officeDocument/2006/relationships/oleObject" Target="../embeddings/oleObject52.bin"/><Relationship Id="rId15" Type="http://schemas.openxmlformats.org/officeDocument/2006/relationships/oleObject" Target="../embeddings/oleObject57.bin"/><Relationship Id="rId10" Type="http://schemas.openxmlformats.org/officeDocument/2006/relationships/image" Target="../media/image60.wmf"/><Relationship Id="rId19" Type="http://schemas.openxmlformats.org/officeDocument/2006/relationships/oleObject" Target="../embeddings/oleObject59.bin"/><Relationship Id="rId4" Type="http://schemas.openxmlformats.org/officeDocument/2006/relationships/image" Target="../media/image57.wmf"/><Relationship Id="rId9" Type="http://schemas.openxmlformats.org/officeDocument/2006/relationships/oleObject" Target="../embeddings/oleObject54.bin"/><Relationship Id="rId14" Type="http://schemas.openxmlformats.org/officeDocument/2006/relationships/image" Target="../media/image62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image" Target="../media/image6.png"/><Relationship Id="rId7" Type="http://schemas.openxmlformats.org/officeDocument/2006/relationships/oleObject" Target="../embeddings/oleObject2.bin"/><Relationship Id="rId12" Type="http://schemas.openxmlformats.org/officeDocument/2006/relationships/image" Target="../media/image5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4.bin"/><Relationship Id="rId5" Type="http://schemas.openxmlformats.org/officeDocument/2006/relationships/oleObject" Target="../embeddings/oleObject1.bin"/><Relationship Id="rId10" Type="http://schemas.openxmlformats.org/officeDocument/2006/relationships/image" Target="../media/image4.wmf"/><Relationship Id="rId4" Type="http://schemas.openxmlformats.org/officeDocument/2006/relationships/image" Target="../media/image7.png"/><Relationship Id="rId9" Type="http://schemas.openxmlformats.org/officeDocument/2006/relationships/oleObject" Target="../embeddings/oleObject3.bin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9.wmf"/><Relationship Id="rId13" Type="http://schemas.openxmlformats.org/officeDocument/2006/relationships/oleObject" Target="../embeddings/oleObject65.bin"/><Relationship Id="rId18" Type="http://schemas.openxmlformats.org/officeDocument/2006/relationships/image" Target="../media/image74.wmf"/><Relationship Id="rId3" Type="http://schemas.openxmlformats.org/officeDocument/2006/relationships/oleObject" Target="../embeddings/oleObject60.bin"/><Relationship Id="rId21" Type="http://schemas.openxmlformats.org/officeDocument/2006/relationships/oleObject" Target="../embeddings/oleObject69.bin"/><Relationship Id="rId7" Type="http://schemas.openxmlformats.org/officeDocument/2006/relationships/oleObject" Target="../embeddings/oleObject62.bin"/><Relationship Id="rId12" Type="http://schemas.openxmlformats.org/officeDocument/2006/relationships/image" Target="../media/image71.wmf"/><Relationship Id="rId17" Type="http://schemas.openxmlformats.org/officeDocument/2006/relationships/oleObject" Target="../embeddings/oleObject67.bin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73.wmf"/><Relationship Id="rId20" Type="http://schemas.openxmlformats.org/officeDocument/2006/relationships/image" Target="../media/image75.wmf"/><Relationship Id="rId1" Type="http://schemas.openxmlformats.org/officeDocument/2006/relationships/vmlDrawing" Target="../drawings/vmlDrawing15.vml"/><Relationship Id="rId6" Type="http://schemas.openxmlformats.org/officeDocument/2006/relationships/image" Target="../media/image68.wmf"/><Relationship Id="rId11" Type="http://schemas.openxmlformats.org/officeDocument/2006/relationships/oleObject" Target="../embeddings/oleObject64.bin"/><Relationship Id="rId5" Type="http://schemas.openxmlformats.org/officeDocument/2006/relationships/oleObject" Target="../embeddings/oleObject61.bin"/><Relationship Id="rId15" Type="http://schemas.openxmlformats.org/officeDocument/2006/relationships/oleObject" Target="../embeddings/oleObject66.bin"/><Relationship Id="rId10" Type="http://schemas.openxmlformats.org/officeDocument/2006/relationships/image" Target="../media/image70.wmf"/><Relationship Id="rId19" Type="http://schemas.openxmlformats.org/officeDocument/2006/relationships/oleObject" Target="../embeddings/oleObject68.bin"/><Relationship Id="rId4" Type="http://schemas.openxmlformats.org/officeDocument/2006/relationships/image" Target="../media/image67.wmf"/><Relationship Id="rId9" Type="http://schemas.openxmlformats.org/officeDocument/2006/relationships/oleObject" Target="../embeddings/oleObject63.bin"/><Relationship Id="rId14" Type="http://schemas.openxmlformats.org/officeDocument/2006/relationships/image" Target="../media/image72.wmf"/><Relationship Id="rId22" Type="http://schemas.openxmlformats.org/officeDocument/2006/relationships/image" Target="../media/image76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8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77.wmf"/><Relationship Id="rId5" Type="http://schemas.openxmlformats.org/officeDocument/2006/relationships/oleObject" Target="../embeddings/oleObject70.bin"/><Relationship Id="rId4" Type="http://schemas.openxmlformats.org/officeDocument/2006/relationships/image" Target="../media/image79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2.wmf"/><Relationship Id="rId13" Type="http://schemas.openxmlformats.org/officeDocument/2006/relationships/oleObject" Target="../embeddings/oleObject76.bin"/><Relationship Id="rId3" Type="http://schemas.openxmlformats.org/officeDocument/2006/relationships/oleObject" Target="../embeddings/oleObject71.bin"/><Relationship Id="rId7" Type="http://schemas.openxmlformats.org/officeDocument/2006/relationships/oleObject" Target="../embeddings/oleObject73.bin"/><Relationship Id="rId12" Type="http://schemas.openxmlformats.org/officeDocument/2006/relationships/image" Target="../media/image84.wmf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86.wmf"/><Relationship Id="rId1" Type="http://schemas.openxmlformats.org/officeDocument/2006/relationships/vmlDrawing" Target="../drawings/vmlDrawing17.vml"/><Relationship Id="rId6" Type="http://schemas.openxmlformats.org/officeDocument/2006/relationships/image" Target="../media/image81.wmf"/><Relationship Id="rId11" Type="http://schemas.openxmlformats.org/officeDocument/2006/relationships/oleObject" Target="../embeddings/oleObject75.bin"/><Relationship Id="rId5" Type="http://schemas.openxmlformats.org/officeDocument/2006/relationships/oleObject" Target="../embeddings/oleObject72.bin"/><Relationship Id="rId15" Type="http://schemas.openxmlformats.org/officeDocument/2006/relationships/oleObject" Target="../embeddings/oleObject77.bin"/><Relationship Id="rId10" Type="http://schemas.openxmlformats.org/officeDocument/2006/relationships/image" Target="../media/image83.wmf"/><Relationship Id="rId4" Type="http://schemas.openxmlformats.org/officeDocument/2006/relationships/image" Target="../media/image80.wmf"/><Relationship Id="rId9" Type="http://schemas.openxmlformats.org/officeDocument/2006/relationships/oleObject" Target="../embeddings/oleObject74.bin"/><Relationship Id="rId14" Type="http://schemas.openxmlformats.org/officeDocument/2006/relationships/image" Target="../media/image85.wmf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7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0.wmf"/><Relationship Id="rId13" Type="http://schemas.openxmlformats.org/officeDocument/2006/relationships/oleObject" Target="../embeddings/oleObject83.bin"/><Relationship Id="rId3" Type="http://schemas.openxmlformats.org/officeDocument/2006/relationships/oleObject" Target="../embeddings/oleObject78.bin"/><Relationship Id="rId7" Type="http://schemas.openxmlformats.org/officeDocument/2006/relationships/oleObject" Target="../embeddings/oleObject80.bin"/><Relationship Id="rId12" Type="http://schemas.openxmlformats.org/officeDocument/2006/relationships/image" Target="../media/image92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89.wmf"/><Relationship Id="rId11" Type="http://schemas.openxmlformats.org/officeDocument/2006/relationships/oleObject" Target="../embeddings/oleObject82.bin"/><Relationship Id="rId5" Type="http://schemas.openxmlformats.org/officeDocument/2006/relationships/oleObject" Target="../embeddings/oleObject79.bin"/><Relationship Id="rId10" Type="http://schemas.openxmlformats.org/officeDocument/2006/relationships/image" Target="../media/image91.wmf"/><Relationship Id="rId4" Type="http://schemas.openxmlformats.org/officeDocument/2006/relationships/image" Target="../media/image88.wmf"/><Relationship Id="rId9" Type="http://schemas.openxmlformats.org/officeDocument/2006/relationships/oleObject" Target="../embeddings/oleObject81.bin"/><Relationship Id="rId14" Type="http://schemas.openxmlformats.org/officeDocument/2006/relationships/image" Target="../media/image93.wmf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6.wmf"/><Relationship Id="rId13" Type="http://schemas.openxmlformats.org/officeDocument/2006/relationships/oleObject" Target="../embeddings/oleObject89.bin"/><Relationship Id="rId3" Type="http://schemas.openxmlformats.org/officeDocument/2006/relationships/oleObject" Target="../embeddings/oleObject84.bin"/><Relationship Id="rId7" Type="http://schemas.openxmlformats.org/officeDocument/2006/relationships/oleObject" Target="../embeddings/oleObject86.bin"/><Relationship Id="rId12" Type="http://schemas.openxmlformats.org/officeDocument/2006/relationships/image" Target="../media/image98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95.wmf"/><Relationship Id="rId11" Type="http://schemas.openxmlformats.org/officeDocument/2006/relationships/oleObject" Target="../embeddings/oleObject88.bin"/><Relationship Id="rId5" Type="http://schemas.openxmlformats.org/officeDocument/2006/relationships/oleObject" Target="../embeddings/oleObject85.bin"/><Relationship Id="rId15" Type="http://schemas.openxmlformats.org/officeDocument/2006/relationships/image" Target="../media/image99.wmf"/><Relationship Id="rId10" Type="http://schemas.openxmlformats.org/officeDocument/2006/relationships/image" Target="../media/image97.wmf"/><Relationship Id="rId4" Type="http://schemas.openxmlformats.org/officeDocument/2006/relationships/image" Target="../media/image94.wmf"/><Relationship Id="rId9" Type="http://schemas.openxmlformats.org/officeDocument/2006/relationships/oleObject" Target="../embeddings/oleObject87.bin"/><Relationship Id="rId14" Type="http://schemas.openxmlformats.org/officeDocument/2006/relationships/oleObject" Target="../embeddings/oleObject90.bin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2.wmf"/><Relationship Id="rId3" Type="http://schemas.openxmlformats.org/officeDocument/2006/relationships/oleObject" Target="../embeddings/oleObject91.bin"/><Relationship Id="rId7" Type="http://schemas.openxmlformats.org/officeDocument/2006/relationships/oleObject" Target="../embeddings/oleObject9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101.wmf"/><Relationship Id="rId5" Type="http://schemas.openxmlformats.org/officeDocument/2006/relationships/oleObject" Target="../embeddings/oleObject92.bin"/><Relationship Id="rId10" Type="http://schemas.openxmlformats.org/officeDocument/2006/relationships/image" Target="../media/image103.wmf"/><Relationship Id="rId4" Type="http://schemas.openxmlformats.org/officeDocument/2006/relationships/image" Target="../media/image100.wmf"/><Relationship Id="rId9" Type="http://schemas.openxmlformats.org/officeDocument/2006/relationships/oleObject" Target="../embeddings/oleObject94.bin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6.wmf"/><Relationship Id="rId3" Type="http://schemas.openxmlformats.org/officeDocument/2006/relationships/oleObject" Target="../embeddings/oleObject95.bin"/><Relationship Id="rId7" Type="http://schemas.openxmlformats.org/officeDocument/2006/relationships/oleObject" Target="../embeddings/oleObject97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105.wmf"/><Relationship Id="rId5" Type="http://schemas.openxmlformats.org/officeDocument/2006/relationships/oleObject" Target="../embeddings/oleObject96.bin"/><Relationship Id="rId10" Type="http://schemas.openxmlformats.org/officeDocument/2006/relationships/image" Target="../media/image107.wmf"/><Relationship Id="rId4" Type="http://schemas.openxmlformats.org/officeDocument/2006/relationships/image" Target="../media/image104.wmf"/><Relationship Id="rId9" Type="http://schemas.openxmlformats.org/officeDocument/2006/relationships/oleObject" Target="../embeddings/oleObject98.bin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oleObject" Target="../embeddings/oleObject5.bin"/><Relationship Id="rId7" Type="http://schemas.openxmlformats.org/officeDocument/2006/relationships/image" Target="../media/image10.pn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6.bin"/><Relationship Id="rId10" Type="http://schemas.openxmlformats.org/officeDocument/2006/relationships/image" Target="../media/image13.png"/><Relationship Id="rId4" Type="http://schemas.openxmlformats.org/officeDocument/2006/relationships/image" Target="../media/image8.wmf"/><Relationship Id="rId9" Type="http://schemas.openxmlformats.org/officeDocument/2006/relationships/image" Target="../media/image12.pn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8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1.wmf"/><Relationship Id="rId13" Type="http://schemas.openxmlformats.org/officeDocument/2006/relationships/oleObject" Target="../embeddings/oleObject104.bin"/><Relationship Id="rId3" Type="http://schemas.openxmlformats.org/officeDocument/2006/relationships/oleObject" Target="../embeddings/oleObject99.bin"/><Relationship Id="rId7" Type="http://schemas.openxmlformats.org/officeDocument/2006/relationships/oleObject" Target="../embeddings/oleObject101.bin"/><Relationship Id="rId12" Type="http://schemas.openxmlformats.org/officeDocument/2006/relationships/image" Target="../media/image113.wmf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115.wmf"/><Relationship Id="rId1" Type="http://schemas.openxmlformats.org/officeDocument/2006/relationships/vmlDrawing" Target="../drawings/vmlDrawing22.vml"/><Relationship Id="rId6" Type="http://schemas.openxmlformats.org/officeDocument/2006/relationships/image" Target="../media/image110.wmf"/><Relationship Id="rId11" Type="http://schemas.openxmlformats.org/officeDocument/2006/relationships/oleObject" Target="../embeddings/oleObject103.bin"/><Relationship Id="rId5" Type="http://schemas.openxmlformats.org/officeDocument/2006/relationships/oleObject" Target="../embeddings/oleObject100.bin"/><Relationship Id="rId15" Type="http://schemas.openxmlformats.org/officeDocument/2006/relationships/oleObject" Target="../embeddings/oleObject105.bin"/><Relationship Id="rId10" Type="http://schemas.openxmlformats.org/officeDocument/2006/relationships/image" Target="../media/image112.wmf"/><Relationship Id="rId4" Type="http://schemas.openxmlformats.org/officeDocument/2006/relationships/image" Target="../media/image109.wmf"/><Relationship Id="rId9" Type="http://schemas.openxmlformats.org/officeDocument/2006/relationships/oleObject" Target="../embeddings/oleObject102.bin"/><Relationship Id="rId14" Type="http://schemas.openxmlformats.org/officeDocument/2006/relationships/image" Target="../media/image114.wmf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8.wmf"/><Relationship Id="rId3" Type="http://schemas.openxmlformats.org/officeDocument/2006/relationships/oleObject" Target="../embeddings/oleObject106.bin"/><Relationship Id="rId7" Type="http://schemas.openxmlformats.org/officeDocument/2006/relationships/oleObject" Target="../embeddings/oleObject108.bin"/><Relationship Id="rId12" Type="http://schemas.openxmlformats.org/officeDocument/2006/relationships/image" Target="../media/image120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3.vml"/><Relationship Id="rId6" Type="http://schemas.openxmlformats.org/officeDocument/2006/relationships/image" Target="../media/image117.wmf"/><Relationship Id="rId11" Type="http://schemas.openxmlformats.org/officeDocument/2006/relationships/oleObject" Target="../embeddings/oleObject110.bin"/><Relationship Id="rId5" Type="http://schemas.openxmlformats.org/officeDocument/2006/relationships/oleObject" Target="../embeddings/oleObject107.bin"/><Relationship Id="rId10" Type="http://schemas.openxmlformats.org/officeDocument/2006/relationships/image" Target="../media/image119.wmf"/><Relationship Id="rId4" Type="http://schemas.openxmlformats.org/officeDocument/2006/relationships/image" Target="../media/image116.wmf"/><Relationship Id="rId9" Type="http://schemas.openxmlformats.org/officeDocument/2006/relationships/oleObject" Target="../embeddings/oleObject109.bin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3.wmf"/><Relationship Id="rId13" Type="http://schemas.openxmlformats.org/officeDocument/2006/relationships/oleObject" Target="../embeddings/oleObject116.bin"/><Relationship Id="rId3" Type="http://schemas.openxmlformats.org/officeDocument/2006/relationships/oleObject" Target="../embeddings/oleObject111.bin"/><Relationship Id="rId7" Type="http://schemas.openxmlformats.org/officeDocument/2006/relationships/oleObject" Target="../embeddings/oleObject113.bin"/><Relationship Id="rId12" Type="http://schemas.openxmlformats.org/officeDocument/2006/relationships/image" Target="../media/image125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4.vml"/><Relationship Id="rId6" Type="http://schemas.openxmlformats.org/officeDocument/2006/relationships/image" Target="../media/image122.wmf"/><Relationship Id="rId11" Type="http://schemas.openxmlformats.org/officeDocument/2006/relationships/oleObject" Target="../embeddings/oleObject115.bin"/><Relationship Id="rId5" Type="http://schemas.openxmlformats.org/officeDocument/2006/relationships/oleObject" Target="../embeddings/oleObject112.bin"/><Relationship Id="rId10" Type="http://schemas.openxmlformats.org/officeDocument/2006/relationships/image" Target="../media/image124.wmf"/><Relationship Id="rId4" Type="http://schemas.openxmlformats.org/officeDocument/2006/relationships/image" Target="../media/image121.wmf"/><Relationship Id="rId9" Type="http://schemas.openxmlformats.org/officeDocument/2006/relationships/oleObject" Target="../embeddings/oleObject114.bin"/><Relationship Id="rId14" Type="http://schemas.openxmlformats.org/officeDocument/2006/relationships/image" Target="../media/image126.wmf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9.wmf"/><Relationship Id="rId13" Type="http://schemas.openxmlformats.org/officeDocument/2006/relationships/oleObject" Target="../embeddings/oleObject122.bin"/><Relationship Id="rId3" Type="http://schemas.openxmlformats.org/officeDocument/2006/relationships/oleObject" Target="../embeddings/oleObject117.bin"/><Relationship Id="rId7" Type="http://schemas.openxmlformats.org/officeDocument/2006/relationships/oleObject" Target="../embeddings/oleObject119.bin"/><Relationship Id="rId12" Type="http://schemas.openxmlformats.org/officeDocument/2006/relationships/image" Target="../media/image131.wmf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133.wmf"/><Relationship Id="rId1" Type="http://schemas.openxmlformats.org/officeDocument/2006/relationships/vmlDrawing" Target="../drawings/vmlDrawing25.vml"/><Relationship Id="rId6" Type="http://schemas.openxmlformats.org/officeDocument/2006/relationships/image" Target="../media/image128.wmf"/><Relationship Id="rId11" Type="http://schemas.openxmlformats.org/officeDocument/2006/relationships/oleObject" Target="../embeddings/oleObject121.bin"/><Relationship Id="rId5" Type="http://schemas.openxmlformats.org/officeDocument/2006/relationships/oleObject" Target="../embeddings/oleObject118.bin"/><Relationship Id="rId15" Type="http://schemas.openxmlformats.org/officeDocument/2006/relationships/oleObject" Target="../embeddings/oleObject123.bin"/><Relationship Id="rId10" Type="http://schemas.openxmlformats.org/officeDocument/2006/relationships/image" Target="../media/image130.wmf"/><Relationship Id="rId4" Type="http://schemas.openxmlformats.org/officeDocument/2006/relationships/image" Target="../media/image127.wmf"/><Relationship Id="rId9" Type="http://schemas.openxmlformats.org/officeDocument/2006/relationships/oleObject" Target="../embeddings/oleObject120.bin"/><Relationship Id="rId14" Type="http://schemas.openxmlformats.org/officeDocument/2006/relationships/image" Target="../media/image132.wmf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4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5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5.png"/><Relationship Id="rId4" Type="http://schemas.openxmlformats.org/officeDocument/2006/relationships/image" Target="../media/image14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16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7" Type="http://schemas.openxmlformats.org/officeDocument/2006/relationships/image" Target="../media/image1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3.bin"/><Relationship Id="rId5" Type="http://schemas.openxmlformats.org/officeDocument/2006/relationships/image" Target="../media/image19.png"/><Relationship Id="rId4" Type="http://schemas.openxmlformats.org/officeDocument/2006/relationships/image" Target="../media/image17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20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2743200" y="1066800"/>
            <a:ext cx="3581400" cy="1470025"/>
          </a:xfrm>
          <a:noFill/>
        </p:spPr>
        <p:txBody>
          <a:bodyPr/>
          <a:lstStyle/>
          <a:p>
            <a:pPr eaLnBrk="1" hangingPunct="1"/>
            <a:r>
              <a:rPr lang="en-US" dirty="0" smtClean="0">
                <a:latin typeface="Arial" charset="0"/>
                <a:cs typeface="Times New Roman" pitchFamily="18" charset="0"/>
              </a:rPr>
              <a:t>1.2</a:t>
            </a:r>
            <a:endParaRPr lang="en-CA" dirty="0" smtClean="0">
              <a:latin typeface="Arial" charset="0"/>
              <a:cs typeface="Times New Roman" pitchFamily="18" charset="0"/>
            </a:endParaRP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3124200"/>
            <a:ext cx="3254375" cy="1752600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FontTx/>
              <a:buNone/>
            </a:pPr>
            <a:r>
              <a:rPr lang="en-US" sz="36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Fractions!!!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Text Box 5"/>
          <p:cNvSpPr txBox="1">
            <a:spLocks noChangeArrowheads="1"/>
          </p:cNvSpPr>
          <p:nvPr/>
        </p:nvSpPr>
        <p:spPr bwMode="auto">
          <a:xfrm>
            <a:off x="914400" y="381000"/>
            <a:ext cx="7315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3200" baseline="0">
                <a:latin typeface="Arial" charset="0"/>
              </a:rPr>
              <a:t>Use the following steps to write a mixed number as an improper fraction.</a:t>
            </a:r>
          </a:p>
        </p:txBody>
      </p:sp>
      <p:pic>
        <p:nvPicPr>
          <p:cNvPr id="2048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788" y="2190750"/>
            <a:ext cx="8734425" cy="247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5" name="Slide Number Placeholder 4"/>
          <p:cNvSpPr>
            <a:spLocks noGrp="1"/>
          </p:cNvSpPr>
          <p:nvPr>
            <p:ph type="sldNum" sz="quarter" idx="12"/>
          </p:nvPr>
        </p:nvSpPr>
        <p:spPr bwMode="auto">
          <a:xfrm>
            <a:off x="6858000" y="6356350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1200" smtClean="0">
                <a:solidFill>
                  <a:srgbClr val="898989"/>
                </a:solidFill>
              </a:rPr>
              <a:t>Slide 2.2- </a:t>
            </a:r>
            <a:fld id="{37B9B606-84A9-48D7-AF38-425A5DA6636E}" type="slidenum">
              <a:rPr lang="en-US" sz="1200" smtClean="0">
                <a:solidFill>
                  <a:srgbClr val="898989"/>
                </a:solidFill>
              </a:rPr>
              <a:pPr eaLnBrk="1" hangingPunct="1"/>
              <a:t>10</a:t>
            </a:fld>
            <a:endParaRPr lang="en-CA" sz="1200" smtClean="0">
              <a:solidFill>
                <a:srgbClr val="898989"/>
              </a:solidFill>
            </a:endParaRPr>
          </a:p>
        </p:txBody>
      </p:sp>
      <p:sp>
        <p:nvSpPr>
          <p:cNvPr id="5" name="Footer Placeholder 3"/>
          <p:cNvSpPr txBox="1">
            <a:spLocks noGrp="1"/>
          </p:cNvSpPr>
          <p:nvPr/>
        </p:nvSpPr>
        <p:spPr>
          <a:xfrm>
            <a:off x="1981200" y="6356350"/>
            <a:ext cx="51054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endParaRPr lang="en-US" sz="1000" baseline="0" dirty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152089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Content Placeholder 1"/>
          <p:cNvSpPr>
            <a:spLocks noGrp="1"/>
          </p:cNvSpPr>
          <p:nvPr>
            <p:ph/>
          </p:nvPr>
        </p:nvSpPr>
        <p:spPr>
          <a:xfrm>
            <a:off x="381000" y="1371600"/>
            <a:ext cx="8288338" cy="4953000"/>
          </a:xfrm>
        </p:spPr>
        <p:txBody>
          <a:bodyPr/>
          <a:lstStyle/>
          <a:p>
            <a:pPr marL="533400" indent="-533400" eaLnBrk="1" hangingPunct="1"/>
            <a:r>
              <a:rPr lang="en-US" sz="3000" smtClean="0">
                <a:latin typeface="Arial" charset="0"/>
                <a:cs typeface="Arial" charset="0"/>
              </a:rPr>
              <a:t>Write       as an improper fraction (numerator greater than denominator).</a:t>
            </a:r>
          </a:p>
          <a:p>
            <a:pPr marL="533400" indent="-533400" eaLnBrk="1" hangingPunct="1"/>
            <a:endParaRPr lang="en-US" sz="3000" smtClean="0">
              <a:latin typeface="Arial" charset="0"/>
              <a:cs typeface="Arial" charset="0"/>
            </a:endParaRPr>
          </a:p>
          <a:p>
            <a:pPr marL="533400" indent="-533400" eaLnBrk="1" hangingPunct="1"/>
            <a:endParaRPr lang="en-US" sz="3000" smtClean="0">
              <a:latin typeface="Arial" charset="0"/>
              <a:cs typeface="Arial" charset="0"/>
            </a:endParaRPr>
          </a:p>
        </p:txBody>
      </p:sp>
      <p:sp>
        <p:nvSpPr>
          <p:cNvPr id="1052" name="Slide Number Placeholder 4"/>
          <p:cNvSpPr>
            <a:spLocks noGrp="1"/>
          </p:cNvSpPr>
          <p:nvPr>
            <p:ph type="sldNum" sz="quarter" idx="11"/>
          </p:nvPr>
        </p:nvSpPr>
        <p:spPr bwMode="auto">
          <a:xfrm>
            <a:off x="6858000" y="6356350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1200" smtClean="0">
                <a:solidFill>
                  <a:srgbClr val="898989"/>
                </a:solidFill>
              </a:rPr>
              <a:t>Slide 2.2- </a:t>
            </a:r>
            <a:fld id="{29F3B3E5-4620-4054-87F9-F866F00B8ED0}" type="slidenum">
              <a:rPr lang="en-US" sz="1200" smtClean="0">
                <a:solidFill>
                  <a:srgbClr val="898989"/>
                </a:solidFill>
              </a:rPr>
              <a:pPr eaLnBrk="1" hangingPunct="1"/>
              <a:t>11</a:t>
            </a:fld>
            <a:endParaRPr lang="en-CA" sz="1200" smtClean="0">
              <a:solidFill>
                <a:srgbClr val="898989"/>
              </a:solidFill>
            </a:endParaRPr>
          </a:p>
        </p:txBody>
      </p:sp>
      <p:sp>
        <p:nvSpPr>
          <p:cNvPr id="16389" name="TextBox 6"/>
          <p:cNvSpPr txBox="1">
            <a:spLocks noChangeArrowheads="1"/>
          </p:cNvSpPr>
          <p:nvPr/>
        </p:nvSpPr>
        <p:spPr bwMode="auto">
          <a:xfrm>
            <a:off x="180975" y="1588"/>
            <a:ext cx="1843088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b="1" baseline="0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Arial" charset="0"/>
              </a:rPr>
              <a:t>Parallel</a:t>
            </a:r>
          </a:p>
          <a:p>
            <a:pPr>
              <a:defRPr/>
            </a:pPr>
            <a:r>
              <a:rPr lang="en-US" b="1" baseline="0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Arial" charset="0"/>
              </a:rPr>
              <a:t>Example 1</a:t>
            </a:r>
          </a:p>
        </p:txBody>
      </p:sp>
      <p:sp>
        <p:nvSpPr>
          <p:cNvPr id="1035" name="TextBox 7"/>
          <p:cNvSpPr txBox="1">
            <a:spLocks noChangeArrowheads="1"/>
          </p:cNvSpPr>
          <p:nvPr/>
        </p:nvSpPr>
        <p:spPr bwMode="auto">
          <a:xfrm>
            <a:off x="2193925" y="139700"/>
            <a:ext cx="6761163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3200" b="1" baseline="0">
                <a:latin typeface="Arial" charset="0"/>
                <a:cs typeface="Arial" charset="0"/>
              </a:rPr>
              <a:t>Writing a Mixed Number as an Improper Fraction</a:t>
            </a:r>
          </a:p>
        </p:txBody>
      </p:sp>
      <p:graphicFrame>
        <p:nvGraphicFramePr>
          <p:cNvPr id="1026" name="Object 11"/>
          <p:cNvGraphicFramePr>
            <a:graphicFrameLocks noChangeAspect="1"/>
          </p:cNvGraphicFramePr>
          <p:nvPr/>
        </p:nvGraphicFramePr>
        <p:xfrm>
          <a:off x="1524000" y="1193800"/>
          <a:ext cx="530225" cy="82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80" name="Equation" r:id="rId3" imgW="253800" imgH="393480" progId="Equation.DSMT4">
                  <p:embed/>
                </p:oleObj>
              </mc:Choice>
              <mc:Fallback>
                <p:oleObj name="Equation" r:id="rId3" imgW="2538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193800"/>
                        <a:ext cx="530225" cy="822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20" name="Text Box 12"/>
          <p:cNvSpPr txBox="1">
            <a:spLocks noChangeArrowheads="1"/>
          </p:cNvSpPr>
          <p:nvPr/>
        </p:nvSpPr>
        <p:spPr bwMode="auto">
          <a:xfrm>
            <a:off x="381000" y="2479675"/>
            <a:ext cx="75088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 b="1" i="1" baseline="0">
                <a:latin typeface="Arial" charset="0"/>
              </a:rPr>
              <a:t>Step 1</a:t>
            </a:r>
          </a:p>
        </p:txBody>
      </p:sp>
      <p:sp>
        <p:nvSpPr>
          <p:cNvPr id="17425" name="Text Box 17"/>
          <p:cNvSpPr txBox="1">
            <a:spLocks noChangeArrowheads="1"/>
          </p:cNvSpPr>
          <p:nvPr/>
        </p:nvSpPr>
        <p:spPr bwMode="auto">
          <a:xfrm>
            <a:off x="4987925" y="2647950"/>
            <a:ext cx="21018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000" baseline="0">
                <a:solidFill>
                  <a:srgbClr val="0000FF"/>
                </a:solidFill>
                <a:latin typeface="Arial" charset="0"/>
              </a:rPr>
              <a:t>Multiply 5 and 9. </a:t>
            </a:r>
          </a:p>
        </p:txBody>
      </p:sp>
      <p:graphicFrame>
        <p:nvGraphicFramePr>
          <p:cNvPr id="17427" name="Object 19"/>
          <p:cNvGraphicFramePr>
            <a:graphicFrameLocks noChangeAspect="1"/>
          </p:cNvGraphicFramePr>
          <p:nvPr/>
        </p:nvGraphicFramePr>
        <p:xfrm>
          <a:off x="2193925" y="2587625"/>
          <a:ext cx="530225" cy="82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81" name="Equation" r:id="rId5" imgW="253800" imgH="393480" progId="Equation.DSMT4">
                  <p:embed/>
                </p:oleObj>
              </mc:Choice>
              <mc:Fallback>
                <p:oleObj name="Equation" r:id="rId5" imgW="2538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3925" y="2587625"/>
                        <a:ext cx="530225" cy="822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8" name="Object 20"/>
          <p:cNvGraphicFramePr>
            <a:graphicFrameLocks noChangeAspect="1"/>
          </p:cNvGraphicFramePr>
          <p:nvPr/>
        </p:nvGraphicFramePr>
        <p:xfrm>
          <a:off x="3284538" y="2813050"/>
          <a:ext cx="1300162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82" name="Equation" r:id="rId7" imgW="622080" imgH="177480" progId="Equation.DSMT4">
                  <p:embed/>
                </p:oleObj>
              </mc:Choice>
              <mc:Fallback>
                <p:oleObj name="Equation" r:id="rId7" imgW="62208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4538" y="2813050"/>
                        <a:ext cx="1300162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055" name="Group 31"/>
          <p:cNvGrpSpPr>
            <a:grpSpLocks/>
          </p:cNvGrpSpPr>
          <p:nvPr/>
        </p:nvGrpSpPr>
        <p:grpSpPr bwMode="auto">
          <a:xfrm>
            <a:off x="2311400" y="2446338"/>
            <a:ext cx="1117600" cy="315912"/>
            <a:chOff x="1456" y="1541"/>
            <a:chExt cx="704" cy="199"/>
          </a:xfrm>
        </p:grpSpPr>
        <p:sp>
          <p:nvSpPr>
            <p:cNvPr id="17429" name="Line 21"/>
            <p:cNvSpPr>
              <a:spLocks noChangeShapeType="1"/>
            </p:cNvSpPr>
            <p:nvPr/>
          </p:nvSpPr>
          <p:spPr bwMode="auto">
            <a:xfrm flipV="1">
              <a:off x="1456" y="1541"/>
              <a:ext cx="0" cy="199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7430" name="Line 22"/>
            <p:cNvSpPr>
              <a:spLocks noChangeShapeType="1"/>
            </p:cNvSpPr>
            <p:nvPr/>
          </p:nvSpPr>
          <p:spPr bwMode="auto">
            <a:xfrm>
              <a:off x="1456" y="1541"/>
              <a:ext cx="704" cy="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17431" name="Line 23"/>
          <p:cNvSpPr>
            <a:spLocks noChangeShapeType="1"/>
          </p:cNvSpPr>
          <p:nvPr/>
        </p:nvSpPr>
        <p:spPr bwMode="auto">
          <a:xfrm>
            <a:off x="3430588" y="2446338"/>
            <a:ext cx="0" cy="333375"/>
          </a:xfrm>
          <a:prstGeom prst="line">
            <a:avLst/>
          </a:prstGeom>
          <a:noFill/>
          <a:ln w="9525">
            <a:solidFill>
              <a:srgbClr val="0000FF"/>
            </a:solidFill>
            <a:miter lim="800000"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7432" name="Line 24"/>
          <p:cNvSpPr>
            <a:spLocks noChangeShapeType="1"/>
          </p:cNvSpPr>
          <p:nvPr/>
        </p:nvSpPr>
        <p:spPr bwMode="auto">
          <a:xfrm>
            <a:off x="2590800" y="3409950"/>
            <a:ext cx="0" cy="247650"/>
          </a:xfrm>
          <a:prstGeom prst="line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7433" name="Line 25"/>
          <p:cNvSpPr>
            <a:spLocks noChangeShapeType="1"/>
          </p:cNvSpPr>
          <p:nvPr/>
        </p:nvSpPr>
        <p:spPr bwMode="auto">
          <a:xfrm>
            <a:off x="2590800" y="3657600"/>
            <a:ext cx="1143000" cy="0"/>
          </a:xfrm>
          <a:prstGeom prst="line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7434" name="Line 26"/>
          <p:cNvSpPr>
            <a:spLocks noChangeShapeType="1"/>
          </p:cNvSpPr>
          <p:nvPr/>
        </p:nvSpPr>
        <p:spPr bwMode="auto">
          <a:xfrm flipV="1">
            <a:off x="3733800" y="3184525"/>
            <a:ext cx="0" cy="473075"/>
          </a:xfrm>
          <a:prstGeom prst="line">
            <a:avLst/>
          </a:prstGeom>
          <a:noFill/>
          <a:ln w="9525">
            <a:solidFill>
              <a:srgbClr val="0000FF"/>
            </a:solidFill>
            <a:miter lim="800000"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7435" name="Text Box 27"/>
          <p:cNvSpPr txBox="1">
            <a:spLocks noChangeArrowheads="1"/>
          </p:cNvSpPr>
          <p:nvPr/>
        </p:nvSpPr>
        <p:spPr bwMode="auto">
          <a:xfrm>
            <a:off x="381000" y="4144963"/>
            <a:ext cx="75088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 b="1" i="1" baseline="0">
                <a:latin typeface="Arial" charset="0"/>
              </a:rPr>
              <a:t>Step 2</a:t>
            </a:r>
          </a:p>
        </p:txBody>
      </p:sp>
      <p:graphicFrame>
        <p:nvGraphicFramePr>
          <p:cNvPr id="17436" name="Object 28"/>
          <p:cNvGraphicFramePr>
            <a:graphicFrameLocks noChangeAspect="1"/>
          </p:cNvGraphicFramePr>
          <p:nvPr/>
        </p:nvGraphicFramePr>
        <p:xfrm>
          <a:off x="2060575" y="4094163"/>
          <a:ext cx="530225" cy="82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83" name="Equation" r:id="rId9" imgW="253800" imgH="393480" progId="Equation.DSMT4">
                  <p:embed/>
                </p:oleObj>
              </mc:Choice>
              <mc:Fallback>
                <p:oleObj name="Equation" r:id="rId9" imgW="2538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0575" y="4094163"/>
                        <a:ext cx="530225" cy="822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37" name="Line 29"/>
          <p:cNvSpPr>
            <a:spLocks noChangeShapeType="1"/>
          </p:cNvSpPr>
          <p:nvPr/>
        </p:nvSpPr>
        <p:spPr bwMode="auto">
          <a:xfrm flipV="1">
            <a:off x="2400300" y="3886200"/>
            <a:ext cx="0" cy="207963"/>
          </a:xfrm>
          <a:prstGeom prst="line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7438" name="Line 30"/>
          <p:cNvSpPr>
            <a:spLocks noChangeShapeType="1"/>
          </p:cNvSpPr>
          <p:nvPr/>
        </p:nvSpPr>
        <p:spPr bwMode="auto">
          <a:xfrm>
            <a:off x="2400300" y="3886200"/>
            <a:ext cx="1333500" cy="0"/>
          </a:xfrm>
          <a:prstGeom prst="line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7439" name="Line 31"/>
          <p:cNvSpPr>
            <a:spLocks noChangeShapeType="1"/>
          </p:cNvSpPr>
          <p:nvPr/>
        </p:nvSpPr>
        <p:spPr bwMode="auto">
          <a:xfrm>
            <a:off x="3733800" y="3886200"/>
            <a:ext cx="0" cy="258763"/>
          </a:xfrm>
          <a:prstGeom prst="line">
            <a:avLst/>
          </a:prstGeom>
          <a:noFill/>
          <a:ln w="9525">
            <a:solidFill>
              <a:srgbClr val="0000FF"/>
            </a:solidFill>
            <a:miter lim="800000"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7440" name="Text Box 32"/>
          <p:cNvSpPr txBox="1">
            <a:spLocks noChangeArrowheads="1"/>
          </p:cNvSpPr>
          <p:nvPr/>
        </p:nvSpPr>
        <p:spPr bwMode="auto">
          <a:xfrm>
            <a:off x="2870200" y="4206875"/>
            <a:ext cx="17256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baseline="0">
                <a:latin typeface="Arial" charset="0"/>
              </a:rPr>
              <a:t>45 + 8 = 53</a:t>
            </a:r>
          </a:p>
        </p:txBody>
      </p:sp>
      <p:sp>
        <p:nvSpPr>
          <p:cNvPr id="17441" name="Text Box 33"/>
          <p:cNvSpPr txBox="1">
            <a:spLocks noChangeArrowheads="1"/>
          </p:cNvSpPr>
          <p:nvPr/>
        </p:nvSpPr>
        <p:spPr bwMode="auto">
          <a:xfrm>
            <a:off x="4987925" y="4144963"/>
            <a:ext cx="33972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000" baseline="0">
                <a:solidFill>
                  <a:srgbClr val="0000FF"/>
                </a:solidFill>
                <a:latin typeface="Arial" charset="0"/>
              </a:rPr>
              <a:t>Add 8. The numerator is 53. </a:t>
            </a:r>
          </a:p>
        </p:txBody>
      </p:sp>
      <p:sp>
        <p:nvSpPr>
          <p:cNvPr id="17442" name="Text Box 34"/>
          <p:cNvSpPr txBox="1">
            <a:spLocks noChangeArrowheads="1"/>
          </p:cNvSpPr>
          <p:nvPr/>
        </p:nvSpPr>
        <p:spPr bwMode="auto">
          <a:xfrm>
            <a:off x="381000" y="5321300"/>
            <a:ext cx="75088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 b="1" i="1" baseline="0">
                <a:latin typeface="Arial" charset="0"/>
              </a:rPr>
              <a:t>Step 3</a:t>
            </a:r>
          </a:p>
        </p:txBody>
      </p:sp>
      <p:graphicFrame>
        <p:nvGraphicFramePr>
          <p:cNvPr id="17443" name="Object 35"/>
          <p:cNvGraphicFramePr>
            <a:graphicFrameLocks noChangeAspect="1"/>
          </p:cNvGraphicFramePr>
          <p:nvPr/>
        </p:nvGraphicFramePr>
        <p:xfrm>
          <a:off x="1882775" y="5233988"/>
          <a:ext cx="530225" cy="82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84" name="Equation" r:id="rId10" imgW="253800" imgH="393480" progId="Equation.DSMT4">
                  <p:embed/>
                </p:oleObj>
              </mc:Choice>
              <mc:Fallback>
                <p:oleObj name="Equation" r:id="rId10" imgW="2538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2775" y="5233988"/>
                        <a:ext cx="530225" cy="822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44" name="Object 36"/>
          <p:cNvGraphicFramePr>
            <a:graphicFrameLocks noChangeAspect="1"/>
          </p:cNvGraphicFramePr>
          <p:nvPr/>
        </p:nvGraphicFramePr>
        <p:xfrm>
          <a:off x="2573338" y="5248275"/>
          <a:ext cx="741362" cy="82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85" name="Equation" r:id="rId11" imgW="355320" imgH="393480" progId="Equation.DSMT4">
                  <p:embed/>
                </p:oleObj>
              </mc:Choice>
              <mc:Fallback>
                <p:oleObj name="Equation" r:id="rId11" imgW="35532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3338" y="5248275"/>
                        <a:ext cx="741362" cy="822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45" name="Text Box 37"/>
          <p:cNvSpPr txBox="1">
            <a:spLocks noChangeArrowheads="1"/>
          </p:cNvSpPr>
          <p:nvPr/>
        </p:nvSpPr>
        <p:spPr bwMode="auto">
          <a:xfrm>
            <a:off x="3810000" y="5410200"/>
            <a:ext cx="33702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000" baseline="0">
                <a:solidFill>
                  <a:srgbClr val="0000FF"/>
                </a:solidFill>
                <a:latin typeface="Arial" charset="0"/>
              </a:rPr>
              <a:t>Use the same denominator. </a:t>
            </a:r>
          </a:p>
        </p:txBody>
      </p:sp>
      <p:sp>
        <p:nvSpPr>
          <p:cNvPr id="5" name="Footer Placeholder 3"/>
          <p:cNvSpPr txBox="1">
            <a:spLocks noGrp="1"/>
          </p:cNvSpPr>
          <p:nvPr/>
        </p:nvSpPr>
        <p:spPr>
          <a:xfrm>
            <a:off x="1981200" y="6356350"/>
            <a:ext cx="51054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endParaRPr lang="en-US" sz="1000" baseline="0" dirty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670146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20" grpId="0"/>
      <p:bldP spid="17425" grpId="0"/>
      <p:bldP spid="17431" grpId="0" animBg="1"/>
      <p:bldP spid="17432" grpId="0" animBg="1"/>
      <p:bldP spid="17433" grpId="0" animBg="1"/>
      <p:bldP spid="17434" grpId="0" animBg="1"/>
      <p:bldP spid="17435" grpId="0"/>
      <p:bldP spid="17437" grpId="0" animBg="1"/>
      <p:bldP spid="17438" grpId="0" animBg="1"/>
      <p:bldP spid="17439" grpId="0" animBg="1"/>
      <p:bldP spid="17440" grpId="0"/>
      <p:bldP spid="17442" grpId="0"/>
      <p:bldP spid="1744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Content Placeholder 1"/>
          <p:cNvSpPr>
            <a:spLocks noGrp="1"/>
          </p:cNvSpPr>
          <p:nvPr>
            <p:ph/>
          </p:nvPr>
        </p:nvSpPr>
        <p:spPr>
          <a:xfrm>
            <a:off x="381000" y="1371600"/>
            <a:ext cx="8288338" cy="4953000"/>
          </a:xfrm>
        </p:spPr>
        <p:txBody>
          <a:bodyPr/>
          <a:lstStyle/>
          <a:p>
            <a:pPr marL="533400" indent="-533400" eaLnBrk="1" hangingPunct="1">
              <a:buFont typeface="Arial" charset="0"/>
              <a:buNone/>
            </a:pPr>
            <a:r>
              <a:rPr lang="en-US" smtClean="0">
                <a:latin typeface="Arial" charset="0"/>
                <a:cs typeface="Arial" charset="0"/>
              </a:rPr>
              <a:t>Write each improper fraction as a mixed number.</a:t>
            </a:r>
          </a:p>
          <a:p>
            <a:pPr marL="533400" indent="-533400" eaLnBrk="1" hangingPunct="1">
              <a:buFont typeface="Arial" charset="0"/>
              <a:buNone/>
            </a:pPr>
            <a:endParaRPr lang="en-US" smtClean="0">
              <a:latin typeface="Arial" charset="0"/>
              <a:cs typeface="Arial" charset="0"/>
            </a:endParaRPr>
          </a:p>
          <a:p>
            <a:pPr marL="533400" indent="-533400" eaLnBrk="1" hangingPunct="1">
              <a:buFont typeface="Arial" charset="0"/>
              <a:buNone/>
            </a:pPr>
            <a:r>
              <a:rPr lang="en-US" smtClean="0">
                <a:solidFill>
                  <a:srgbClr val="138677"/>
                </a:solidFill>
                <a:latin typeface="Arial" charset="0"/>
                <a:cs typeface="Arial" charset="0"/>
              </a:rPr>
              <a:t>a.</a:t>
            </a:r>
            <a:r>
              <a:rPr lang="en-US" smtClean="0">
                <a:latin typeface="Arial" charset="0"/>
                <a:cs typeface="Arial" charset="0"/>
              </a:rPr>
              <a:t>  </a:t>
            </a:r>
          </a:p>
        </p:txBody>
      </p:sp>
      <p:sp>
        <p:nvSpPr>
          <p:cNvPr id="2066" name="Slide Number Placeholder 4"/>
          <p:cNvSpPr>
            <a:spLocks noGrp="1"/>
          </p:cNvSpPr>
          <p:nvPr>
            <p:ph type="sldNum" sz="quarter" idx="11"/>
          </p:nvPr>
        </p:nvSpPr>
        <p:spPr bwMode="auto">
          <a:xfrm>
            <a:off x="6858000" y="6356350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1200" smtClean="0">
                <a:solidFill>
                  <a:srgbClr val="898989"/>
                </a:solidFill>
              </a:rPr>
              <a:t>Slide 2.2- </a:t>
            </a:r>
            <a:fld id="{42BA566D-51B7-429D-9546-650A7C7CAFE8}" type="slidenum">
              <a:rPr lang="en-US" sz="1200" smtClean="0">
                <a:solidFill>
                  <a:srgbClr val="898989"/>
                </a:solidFill>
              </a:rPr>
              <a:pPr eaLnBrk="1" hangingPunct="1"/>
              <a:t>12</a:t>
            </a:fld>
            <a:endParaRPr lang="en-CA" sz="1200" smtClean="0">
              <a:solidFill>
                <a:srgbClr val="898989"/>
              </a:solidFill>
            </a:endParaRPr>
          </a:p>
        </p:txBody>
      </p:sp>
      <p:sp>
        <p:nvSpPr>
          <p:cNvPr id="2055" name="TextBox 6"/>
          <p:cNvSpPr txBox="1">
            <a:spLocks noChangeArrowheads="1"/>
          </p:cNvSpPr>
          <p:nvPr/>
        </p:nvSpPr>
        <p:spPr bwMode="auto">
          <a:xfrm>
            <a:off x="180975" y="1588"/>
            <a:ext cx="1843088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b="1" baseline="0">
                <a:solidFill>
                  <a:srgbClr val="138677"/>
                </a:solidFill>
                <a:latin typeface="Arial" charset="0"/>
                <a:cs typeface="Arial" charset="0"/>
              </a:rPr>
              <a:t>Parallel</a:t>
            </a:r>
          </a:p>
          <a:p>
            <a:pPr eaLnBrk="1" hangingPunct="1"/>
            <a:r>
              <a:rPr lang="en-US" b="1" baseline="0">
                <a:solidFill>
                  <a:srgbClr val="138677"/>
                </a:solidFill>
                <a:latin typeface="Arial" charset="0"/>
                <a:cs typeface="Arial" charset="0"/>
              </a:rPr>
              <a:t>Example 2</a:t>
            </a:r>
          </a:p>
        </p:txBody>
      </p:sp>
      <p:sp>
        <p:nvSpPr>
          <p:cNvPr id="2056" name="TextBox 7"/>
          <p:cNvSpPr txBox="1">
            <a:spLocks noChangeArrowheads="1"/>
          </p:cNvSpPr>
          <p:nvPr/>
        </p:nvSpPr>
        <p:spPr bwMode="auto">
          <a:xfrm>
            <a:off x="2193925" y="139700"/>
            <a:ext cx="6761163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3200" b="1" baseline="0">
                <a:latin typeface="Arial" charset="0"/>
                <a:cs typeface="Arial" charset="0"/>
              </a:rPr>
              <a:t>Writing Improper Fractions as Mixed Number</a:t>
            </a:r>
          </a:p>
        </p:txBody>
      </p:sp>
      <p:graphicFrame>
        <p:nvGraphicFramePr>
          <p:cNvPr id="2050" name="Object 7"/>
          <p:cNvGraphicFramePr>
            <a:graphicFrameLocks noChangeAspect="1"/>
          </p:cNvGraphicFramePr>
          <p:nvPr/>
        </p:nvGraphicFramePr>
        <p:xfrm>
          <a:off x="990600" y="2236788"/>
          <a:ext cx="530225" cy="911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71" name="Equation" r:id="rId3" imgW="228600" imgH="393480" progId="Equation.DSMT4">
                  <p:embed/>
                </p:oleObj>
              </mc:Choice>
              <mc:Fallback>
                <p:oleObj name="Equation" r:id="rId3" imgW="2286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236788"/>
                        <a:ext cx="530225" cy="911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63" name="Text Box 23"/>
          <p:cNvSpPr txBox="1">
            <a:spLocks noChangeArrowheads="1"/>
          </p:cNvSpPr>
          <p:nvPr/>
        </p:nvSpPr>
        <p:spPr bwMode="auto">
          <a:xfrm>
            <a:off x="1816100" y="2368550"/>
            <a:ext cx="252571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 baseline="0">
                <a:latin typeface="Arial" charset="0"/>
              </a:rPr>
              <a:t>Divide 14</a:t>
            </a:r>
            <a:r>
              <a:rPr lang="en-US" baseline="0">
                <a:latin typeface="Arial" charset="0"/>
              </a:rPr>
              <a:t> </a:t>
            </a:r>
            <a:r>
              <a:rPr lang="en-US" sz="2800" baseline="0">
                <a:latin typeface="Arial" charset="0"/>
              </a:rPr>
              <a:t>by 3.</a:t>
            </a:r>
          </a:p>
        </p:txBody>
      </p:sp>
      <p:sp>
        <p:nvSpPr>
          <p:cNvPr id="61464" name="Text Box 24"/>
          <p:cNvSpPr txBox="1">
            <a:spLocks noChangeArrowheads="1"/>
          </p:cNvSpPr>
          <p:nvPr/>
        </p:nvSpPr>
        <p:spPr bwMode="auto">
          <a:xfrm>
            <a:off x="6515100" y="3376613"/>
            <a:ext cx="14271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000" baseline="0">
                <a:solidFill>
                  <a:srgbClr val="0000FF"/>
                </a:solidFill>
                <a:latin typeface="Arial" charset="0"/>
              </a:rPr>
              <a:t>Remainder</a:t>
            </a:r>
          </a:p>
        </p:txBody>
      </p:sp>
      <p:sp>
        <p:nvSpPr>
          <p:cNvPr id="61468" name="Text Box 28"/>
          <p:cNvSpPr txBox="1">
            <a:spLocks noChangeArrowheads="1"/>
          </p:cNvSpPr>
          <p:nvPr/>
        </p:nvSpPr>
        <p:spPr bwMode="auto">
          <a:xfrm>
            <a:off x="6629400" y="2168525"/>
            <a:ext cx="2514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000" baseline="0">
                <a:solidFill>
                  <a:srgbClr val="FF0000"/>
                </a:solidFill>
                <a:latin typeface="Arial" charset="0"/>
              </a:rPr>
              <a:t>Whole number part </a:t>
            </a:r>
          </a:p>
        </p:txBody>
      </p:sp>
      <p:graphicFrame>
        <p:nvGraphicFramePr>
          <p:cNvPr id="61469" name="Object 29"/>
          <p:cNvGraphicFramePr>
            <a:graphicFrameLocks noChangeAspect="1"/>
          </p:cNvGraphicFramePr>
          <p:nvPr/>
        </p:nvGraphicFramePr>
        <p:xfrm>
          <a:off x="5057775" y="2192338"/>
          <a:ext cx="969963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72" name="Equation" r:id="rId5" imgW="419040" imgH="431640" progId="Equation.DSMT4">
                  <p:embed/>
                </p:oleObj>
              </mc:Choice>
              <mc:Fallback>
                <p:oleObj name="Equation" r:id="rId5" imgW="419040" imgH="431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7775" y="2192338"/>
                        <a:ext cx="969963" cy="1000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70" name="Text Box 30"/>
          <p:cNvSpPr txBox="1">
            <a:spLocks noChangeArrowheads="1"/>
          </p:cNvSpPr>
          <p:nvPr/>
        </p:nvSpPr>
        <p:spPr bwMode="auto">
          <a:xfrm>
            <a:off x="5257800" y="2921000"/>
            <a:ext cx="581025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 u="sng" baseline="0">
                <a:latin typeface="Arial" charset="0"/>
              </a:rPr>
              <a:t>12</a:t>
            </a:r>
          </a:p>
          <a:p>
            <a:pPr eaLnBrk="1" hangingPunct="1"/>
            <a:r>
              <a:rPr lang="en-US" sz="2800" baseline="0">
                <a:latin typeface="Arial" charset="0"/>
              </a:rPr>
              <a:t>  </a:t>
            </a:r>
            <a:r>
              <a:rPr lang="en-US" sz="2800" baseline="0">
                <a:solidFill>
                  <a:srgbClr val="0000FF"/>
                </a:solidFill>
                <a:latin typeface="Arial" charset="0"/>
              </a:rPr>
              <a:t>2</a:t>
            </a:r>
          </a:p>
        </p:txBody>
      </p:sp>
      <p:sp>
        <p:nvSpPr>
          <p:cNvPr id="61472" name="Line 32"/>
          <p:cNvSpPr>
            <a:spLocks noChangeShapeType="1"/>
          </p:cNvSpPr>
          <p:nvPr/>
        </p:nvSpPr>
        <p:spPr bwMode="auto">
          <a:xfrm flipH="1">
            <a:off x="6027738" y="2368550"/>
            <a:ext cx="601662" cy="0"/>
          </a:xfrm>
          <a:prstGeom prst="line">
            <a:avLst/>
          </a:prstGeom>
          <a:noFill/>
          <a:ln w="9525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1474" name="Line 34"/>
          <p:cNvSpPr>
            <a:spLocks noChangeShapeType="1"/>
          </p:cNvSpPr>
          <p:nvPr/>
        </p:nvSpPr>
        <p:spPr bwMode="auto">
          <a:xfrm flipH="1">
            <a:off x="4271963" y="5638800"/>
            <a:ext cx="601662" cy="0"/>
          </a:xfrm>
          <a:prstGeom prst="line">
            <a:avLst/>
          </a:prstGeom>
          <a:noFill/>
          <a:ln w="9525">
            <a:solidFill>
              <a:srgbClr val="0000FF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1475" name="Text Box 35"/>
          <p:cNvSpPr txBox="1">
            <a:spLocks noChangeArrowheads="1"/>
          </p:cNvSpPr>
          <p:nvPr/>
        </p:nvSpPr>
        <p:spPr bwMode="auto">
          <a:xfrm>
            <a:off x="381000" y="3867150"/>
            <a:ext cx="8056563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 baseline="0">
                <a:latin typeface="Arial" charset="0"/>
              </a:rPr>
              <a:t>The quotient 4 is the whole number part of the mixed number. The remainder 2 is the numerator of the fraction, and the denominator stays as 3. </a:t>
            </a:r>
          </a:p>
        </p:txBody>
      </p:sp>
      <p:graphicFrame>
        <p:nvGraphicFramePr>
          <p:cNvPr id="61476" name="Object 36"/>
          <p:cNvGraphicFramePr>
            <a:graphicFrameLocks noChangeAspect="1"/>
          </p:cNvGraphicFramePr>
          <p:nvPr/>
        </p:nvGraphicFramePr>
        <p:xfrm>
          <a:off x="2886075" y="5413375"/>
          <a:ext cx="1385888" cy="911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73" name="Equation" r:id="rId7" imgW="596880" imgH="393480" progId="Equation.DSMT4">
                  <p:embed/>
                </p:oleObj>
              </mc:Choice>
              <mc:Fallback>
                <p:oleObj name="Equation" r:id="rId7" imgW="5968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6075" y="5413375"/>
                        <a:ext cx="1385888" cy="911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77" name="Text Box 37"/>
          <p:cNvSpPr txBox="1">
            <a:spLocks noChangeArrowheads="1"/>
          </p:cNvSpPr>
          <p:nvPr/>
        </p:nvSpPr>
        <p:spPr bwMode="auto">
          <a:xfrm>
            <a:off x="4873625" y="5413375"/>
            <a:ext cx="14271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000" baseline="0">
                <a:solidFill>
                  <a:srgbClr val="0000FF"/>
                </a:solidFill>
                <a:latin typeface="Arial" charset="0"/>
              </a:rPr>
              <a:t>Remainder</a:t>
            </a:r>
          </a:p>
        </p:txBody>
      </p:sp>
      <p:sp>
        <p:nvSpPr>
          <p:cNvPr id="61478" name="Line 38"/>
          <p:cNvSpPr>
            <a:spLocks noChangeShapeType="1"/>
          </p:cNvSpPr>
          <p:nvPr/>
        </p:nvSpPr>
        <p:spPr bwMode="auto">
          <a:xfrm flipH="1">
            <a:off x="5913438" y="3581400"/>
            <a:ext cx="601662" cy="0"/>
          </a:xfrm>
          <a:prstGeom prst="line">
            <a:avLst/>
          </a:prstGeom>
          <a:noFill/>
          <a:ln w="9525">
            <a:solidFill>
              <a:srgbClr val="0000FF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" name="Footer Placeholder 3"/>
          <p:cNvSpPr txBox="1">
            <a:spLocks noGrp="1"/>
          </p:cNvSpPr>
          <p:nvPr/>
        </p:nvSpPr>
        <p:spPr>
          <a:xfrm>
            <a:off x="1981200" y="6356350"/>
            <a:ext cx="51054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endParaRPr lang="en-US" sz="1000" baseline="0" dirty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019693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3" grpId="0"/>
      <p:bldP spid="61464" grpId="0"/>
      <p:bldP spid="61468" grpId="0"/>
      <p:bldP spid="61470" grpId="0"/>
      <p:bldP spid="61472" grpId="0" animBg="1"/>
      <p:bldP spid="61474" grpId="0" animBg="1"/>
      <p:bldP spid="61477" grpId="0"/>
      <p:bldP spid="6147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Content Placeholder 1"/>
          <p:cNvSpPr>
            <a:spLocks noGrp="1"/>
          </p:cNvSpPr>
          <p:nvPr>
            <p:ph/>
          </p:nvPr>
        </p:nvSpPr>
        <p:spPr>
          <a:xfrm>
            <a:off x="381000" y="1371600"/>
            <a:ext cx="8288338" cy="4953000"/>
          </a:xfrm>
        </p:spPr>
        <p:txBody>
          <a:bodyPr/>
          <a:lstStyle/>
          <a:p>
            <a:pPr marL="533400" indent="-533400" eaLnBrk="1" hangingPunct="1">
              <a:buFont typeface="Arial" charset="0"/>
              <a:buNone/>
            </a:pPr>
            <a:r>
              <a:rPr lang="en-US" smtClean="0">
                <a:latin typeface="Arial" charset="0"/>
                <a:cs typeface="Arial" charset="0"/>
              </a:rPr>
              <a:t>Write each improper fraction as a mixed number.</a:t>
            </a:r>
          </a:p>
          <a:p>
            <a:pPr marL="533400" indent="-533400" eaLnBrk="1" hangingPunct="1">
              <a:buFont typeface="Arial" charset="0"/>
              <a:buNone/>
            </a:pPr>
            <a:endParaRPr lang="en-US" smtClean="0">
              <a:latin typeface="Arial" charset="0"/>
              <a:cs typeface="Arial" charset="0"/>
            </a:endParaRPr>
          </a:p>
          <a:p>
            <a:pPr marL="533400" indent="-533400" eaLnBrk="1" hangingPunct="1">
              <a:buFont typeface="Arial" charset="0"/>
              <a:buNone/>
            </a:pPr>
            <a:r>
              <a:rPr lang="en-US" smtClean="0">
                <a:solidFill>
                  <a:srgbClr val="138677"/>
                </a:solidFill>
                <a:latin typeface="Arial" charset="0"/>
                <a:cs typeface="Arial" charset="0"/>
              </a:rPr>
              <a:t>b.</a:t>
            </a:r>
            <a:r>
              <a:rPr lang="en-US" smtClean="0">
                <a:latin typeface="Arial" charset="0"/>
                <a:cs typeface="Arial" charset="0"/>
              </a:rPr>
              <a:t>  </a:t>
            </a:r>
          </a:p>
        </p:txBody>
      </p:sp>
      <p:sp>
        <p:nvSpPr>
          <p:cNvPr id="3087" name="Slide Number Placeholder 4"/>
          <p:cNvSpPr>
            <a:spLocks noGrp="1"/>
          </p:cNvSpPr>
          <p:nvPr>
            <p:ph type="sldNum" sz="quarter" idx="11"/>
          </p:nvPr>
        </p:nvSpPr>
        <p:spPr bwMode="auto">
          <a:xfrm>
            <a:off x="6858000" y="6356350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1200" smtClean="0">
                <a:solidFill>
                  <a:srgbClr val="898989"/>
                </a:solidFill>
              </a:rPr>
              <a:t>Slide 2.2- </a:t>
            </a:r>
            <a:fld id="{9626EE0F-8579-4A14-8B0C-14042EF07204}" type="slidenum">
              <a:rPr lang="en-US" sz="1200" smtClean="0">
                <a:solidFill>
                  <a:srgbClr val="898989"/>
                </a:solidFill>
              </a:rPr>
              <a:pPr eaLnBrk="1" hangingPunct="1"/>
              <a:t>13</a:t>
            </a:fld>
            <a:endParaRPr lang="en-CA" sz="1200" smtClean="0">
              <a:solidFill>
                <a:srgbClr val="898989"/>
              </a:solidFill>
            </a:endParaRPr>
          </a:p>
        </p:txBody>
      </p:sp>
      <p:sp>
        <p:nvSpPr>
          <p:cNvPr id="3079" name="TextBox 6"/>
          <p:cNvSpPr txBox="1">
            <a:spLocks noChangeArrowheads="1"/>
          </p:cNvSpPr>
          <p:nvPr/>
        </p:nvSpPr>
        <p:spPr bwMode="auto">
          <a:xfrm>
            <a:off x="180975" y="1588"/>
            <a:ext cx="1843088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b="1" baseline="0">
                <a:solidFill>
                  <a:srgbClr val="138677"/>
                </a:solidFill>
                <a:latin typeface="Arial" charset="0"/>
                <a:cs typeface="Arial" charset="0"/>
              </a:rPr>
              <a:t>Parallel</a:t>
            </a:r>
          </a:p>
          <a:p>
            <a:pPr eaLnBrk="1" hangingPunct="1"/>
            <a:r>
              <a:rPr lang="en-US" b="1" baseline="0">
                <a:solidFill>
                  <a:srgbClr val="138677"/>
                </a:solidFill>
                <a:latin typeface="Arial" charset="0"/>
                <a:cs typeface="Arial" charset="0"/>
              </a:rPr>
              <a:t>Example 2</a:t>
            </a:r>
          </a:p>
          <a:p>
            <a:pPr eaLnBrk="1" hangingPunct="1"/>
            <a:r>
              <a:rPr lang="en-US" b="1" baseline="0">
                <a:solidFill>
                  <a:srgbClr val="138677"/>
                </a:solidFill>
                <a:latin typeface="Arial" charset="0"/>
                <a:cs typeface="Arial" charset="0"/>
              </a:rPr>
              <a:t>continued</a:t>
            </a:r>
          </a:p>
        </p:txBody>
      </p:sp>
      <p:sp>
        <p:nvSpPr>
          <p:cNvPr id="3080" name="TextBox 7"/>
          <p:cNvSpPr txBox="1">
            <a:spLocks noChangeArrowheads="1"/>
          </p:cNvSpPr>
          <p:nvPr/>
        </p:nvSpPr>
        <p:spPr bwMode="auto">
          <a:xfrm>
            <a:off x="2193925" y="139700"/>
            <a:ext cx="6761163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3200" b="1" baseline="0">
                <a:latin typeface="Arial" charset="0"/>
                <a:cs typeface="Arial" charset="0"/>
              </a:rPr>
              <a:t>Writing Improper Fractions as Mixed Number</a:t>
            </a:r>
          </a:p>
        </p:txBody>
      </p:sp>
      <p:graphicFrame>
        <p:nvGraphicFramePr>
          <p:cNvPr id="3074" name="Object 7"/>
          <p:cNvGraphicFramePr>
            <a:graphicFrameLocks noChangeAspect="1"/>
          </p:cNvGraphicFramePr>
          <p:nvPr/>
        </p:nvGraphicFramePr>
        <p:xfrm>
          <a:off x="976313" y="2236788"/>
          <a:ext cx="558800" cy="911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5" name="Equation" r:id="rId3" imgW="241200" imgH="393480" progId="Equation.DSMT4">
                  <p:embed/>
                </p:oleObj>
              </mc:Choice>
              <mc:Fallback>
                <p:oleObj name="Equation" r:id="rId3" imgW="2412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6313" y="2236788"/>
                        <a:ext cx="558800" cy="911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496" name="Text Box 8"/>
          <p:cNvSpPr txBox="1">
            <a:spLocks noChangeArrowheads="1"/>
          </p:cNvSpPr>
          <p:nvPr/>
        </p:nvSpPr>
        <p:spPr bwMode="auto">
          <a:xfrm>
            <a:off x="1816100" y="2368550"/>
            <a:ext cx="252571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 baseline="0">
                <a:latin typeface="Arial" charset="0"/>
              </a:rPr>
              <a:t>Divide 48</a:t>
            </a:r>
            <a:r>
              <a:rPr lang="en-US" baseline="0">
                <a:latin typeface="Arial" charset="0"/>
              </a:rPr>
              <a:t> </a:t>
            </a:r>
            <a:r>
              <a:rPr lang="en-US" sz="2800" baseline="0">
                <a:latin typeface="Arial" charset="0"/>
              </a:rPr>
              <a:t>by 6.</a:t>
            </a:r>
          </a:p>
        </p:txBody>
      </p:sp>
      <p:sp>
        <p:nvSpPr>
          <p:cNvPr id="63497" name="Text Box 9"/>
          <p:cNvSpPr txBox="1">
            <a:spLocks noChangeArrowheads="1"/>
          </p:cNvSpPr>
          <p:nvPr/>
        </p:nvSpPr>
        <p:spPr bwMode="auto">
          <a:xfrm>
            <a:off x="6515100" y="3376613"/>
            <a:ext cx="14271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000" baseline="0">
                <a:solidFill>
                  <a:srgbClr val="0000FF"/>
                </a:solidFill>
                <a:latin typeface="Arial" charset="0"/>
              </a:rPr>
              <a:t>Remainder</a:t>
            </a:r>
          </a:p>
        </p:txBody>
      </p:sp>
      <p:sp>
        <p:nvSpPr>
          <p:cNvPr id="63498" name="Text Box 10"/>
          <p:cNvSpPr txBox="1">
            <a:spLocks noChangeArrowheads="1"/>
          </p:cNvSpPr>
          <p:nvPr/>
        </p:nvSpPr>
        <p:spPr bwMode="auto">
          <a:xfrm>
            <a:off x="6629400" y="2168525"/>
            <a:ext cx="2514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000" baseline="0">
                <a:solidFill>
                  <a:srgbClr val="FF0000"/>
                </a:solidFill>
                <a:latin typeface="Arial" charset="0"/>
              </a:rPr>
              <a:t>Whole number part </a:t>
            </a:r>
          </a:p>
        </p:txBody>
      </p:sp>
      <p:graphicFrame>
        <p:nvGraphicFramePr>
          <p:cNvPr id="63499" name="Object 11"/>
          <p:cNvGraphicFramePr>
            <a:graphicFrameLocks noChangeAspect="1"/>
          </p:cNvGraphicFramePr>
          <p:nvPr/>
        </p:nvGraphicFramePr>
        <p:xfrm>
          <a:off x="5043488" y="2192338"/>
          <a:ext cx="998537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6" name="Equation" r:id="rId5" imgW="431640" imgH="431640" progId="Equation.DSMT4">
                  <p:embed/>
                </p:oleObj>
              </mc:Choice>
              <mc:Fallback>
                <p:oleObj name="Equation" r:id="rId5" imgW="431640" imgH="431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3488" y="2192338"/>
                        <a:ext cx="998537" cy="1000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500" name="Text Box 12"/>
          <p:cNvSpPr txBox="1">
            <a:spLocks noChangeArrowheads="1"/>
          </p:cNvSpPr>
          <p:nvPr/>
        </p:nvSpPr>
        <p:spPr bwMode="auto">
          <a:xfrm>
            <a:off x="5308600" y="2903538"/>
            <a:ext cx="581025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 u="sng" baseline="0">
                <a:latin typeface="Arial" charset="0"/>
              </a:rPr>
              <a:t>48</a:t>
            </a:r>
          </a:p>
          <a:p>
            <a:pPr eaLnBrk="1" hangingPunct="1"/>
            <a:r>
              <a:rPr lang="en-US" sz="2800" baseline="0">
                <a:latin typeface="Arial" charset="0"/>
              </a:rPr>
              <a:t>  </a:t>
            </a:r>
            <a:r>
              <a:rPr lang="en-US" sz="2800" baseline="0">
                <a:solidFill>
                  <a:srgbClr val="0000FF"/>
                </a:solidFill>
                <a:latin typeface="Arial" charset="0"/>
              </a:rPr>
              <a:t>0</a:t>
            </a:r>
          </a:p>
        </p:txBody>
      </p:sp>
      <p:sp>
        <p:nvSpPr>
          <p:cNvPr id="63502" name="Line 14"/>
          <p:cNvSpPr>
            <a:spLocks noChangeShapeType="1"/>
          </p:cNvSpPr>
          <p:nvPr/>
        </p:nvSpPr>
        <p:spPr bwMode="auto">
          <a:xfrm flipH="1">
            <a:off x="6027738" y="2368550"/>
            <a:ext cx="601662" cy="0"/>
          </a:xfrm>
          <a:prstGeom prst="line">
            <a:avLst/>
          </a:prstGeom>
          <a:noFill/>
          <a:ln w="9525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aphicFrame>
        <p:nvGraphicFramePr>
          <p:cNvPr id="63505" name="Object 17"/>
          <p:cNvGraphicFramePr>
            <a:graphicFrameLocks noChangeAspect="1"/>
          </p:cNvGraphicFramePr>
          <p:nvPr/>
        </p:nvGraphicFramePr>
        <p:xfrm>
          <a:off x="3005138" y="3867150"/>
          <a:ext cx="2005012" cy="911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7" name="Equation" r:id="rId7" imgW="863280" imgH="393480" progId="Equation.DSMT4">
                  <p:embed/>
                </p:oleObj>
              </mc:Choice>
              <mc:Fallback>
                <p:oleObj name="Equation" r:id="rId7" imgW="8632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5138" y="3867150"/>
                        <a:ext cx="2005012" cy="911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507" name="Line 19"/>
          <p:cNvSpPr>
            <a:spLocks noChangeShapeType="1"/>
          </p:cNvSpPr>
          <p:nvPr/>
        </p:nvSpPr>
        <p:spPr bwMode="auto">
          <a:xfrm flipH="1">
            <a:off x="5913438" y="3581400"/>
            <a:ext cx="601662" cy="0"/>
          </a:xfrm>
          <a:prstGeom prst="line">
            <a:avLst/>
          </a:prstGeom>
          <a:noFill/>
          <a:ln w="9525">
            <a:solidFill>
              <a:srgbClr val="0000FF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" name="Footer Placeholder 3"/>
          <p:cNvSpPr txBox="1">
            <a:spLocks noGrp="1"/>
          </p:cNvSpPr>
          <p:nvPr/>
        </p:nvSpPr>
        <p:spPr>
          <a:xfrm>
            <a:off x="1981200" y="6356350"/>
            <a:ext cx="51054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endParaRPr lang="en-US" sz="1000" baseline="0" dirty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68598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6" grpId="0"/>
      <p:bldP spid="63497" grpId="0"/>
      <p:bldP spid="63498" grpId="0"/>
      <p:bldP spid="63500" grpId="0"/>
      <p:bldP spid="63502" grpId="0" animBg="1"/>
      <p:bldP spid="6350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788" y="1943100"/>
            <a:ext cx="8734425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4"/>
          <p:cNvSpPr txBox="1">
            <a:spLocks/>
          </p:cNvSpPr>
          <p:nvPr/>
        </p:nvSpPr>
        <p:spPr>
          <a:xfrm>
            <a:off x="7010400" y="6508750"/>
            <a:ext cx="2133600" cy="365125"/>
          </a:xfrm>
          <a:prstGeom prst="rect">
            <a:avLst/>
          </a:prstGeom>
        </p:spPr>
        <p:txBody>
          <a:bodyPr anchor="ctr"/>
          <a:lstStyle/>
          <a:p>
            <a:pPr algn="r">
              <a:defRPr/>
            </a:pPr>
            <a:r>
              <a:rPr lang="en-US" sz="1200" baseline="0">
                <a:solidFill>
                  <a:schemeClr val="tx1">
                    <a:tint val="75000"/>
                  </a:schemeClr>
                </a:solidFill>
              </a:rPr>
              <a:t>Slide 2.5- </a:t>
            </a:r>
            <a:fld id="{922FF78A-F8EA-47E2-9F75-25993F13C601}" type="slidenum">
              <a:rPr lang="en-US" sz="1200" baseline="0">
                <a:solidFill>
                  <a:schemeClr val="tx1">
                    <a:tint val="75000"/>
                  </a:schemeClr>
                </a:solidFill>
              </a:rPr>
              <a:pPr algn="r">
                <a:defRPr/>
              </a:pPr>
              <a:t>14</a:t>
            </a:fld>
            <a:endParaRPr lang="en-CA" sz="1200" baseline="0" dirty="0">
              <a:solidFill>
                <a:schemeClr val="tx1">
                  <a:tint val="75000"/>
                </a:schemeClr>
              </a:solidFill>
            </a:endParaRPr>
          </a:p>
        </p:txBody>
      </p:sp>
      <p:sp>
        <p:nvSpPr>
          <p:cNvPr id="5" name="Footer Placeholder 3"/>
          <p:cNvSpPr txBox="1">
            <a:spLocks noGrp="1"/>
          </p:cNvSpPr>
          <p:nvPr/>
        </p:nvSpPr>
        <p:spPr>
          <a:xfrm>
            <a:off x="1981200" y="6356350"/>
            <a:ext cx="51054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endParaRPr lang="en-US" sz="1000" baseline="0" dirty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693690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381000" y="1143000"/>
            <a:ext cx="8288338" cy="4953000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Multiply. Write answers in lowest terms.</a:t>
            </a:r>
          </a:p>
          <a:p>
            <a:pPr eaLnBrk="1" hangingPunct="1"/>
            <a:endParaRPr lang="en-US" sz="1200" dirty="0" smtClean="0">
              <a:latin typeface="Arial" charset="0"/>
              <a:cs typeface="Arial" charset="0"/>
            </a:endParaRPr>
          </a:p>
          <a:p>
            <a:pPr eaLnBrk="1" hangingPunct="1"/>
            <a:r>
              <a:rPr lang="en-US" dirty="0" smtClean="0">
                <a:solidFill>
                  <a:srgbClr val="138677"/>
                </a:solidFill>
                <a:latin typeface="Arial" charset="0"/>
                <a:cs typeface="Arial" charset="0"/>
              </a:rPr>
              <a:t>a.</a:t>
            </a:r>
            <a:r>
              <a:rPr lang="en-US" dirty="0" smtClean="0">
                <a:latin typeface="Arial" charset="0"/>
                <a:cs typeface="Arial" charset="0"/>
              </a:rPr>
              <a:t>  </a:t>
            </a:r>
          </a:p>
          <a:p>
            <a:pPr eaLnBrk="1" hangingPunct="1"/>
            <a:endParaRPr lang="en-US" dirty="0" smtClean="0">
              <a:latin typeface="Arial" charset="0"/>
              <a:cs typeface="Arial" charset="0"/>
            </a:endParaRPr>
          </a:p>
          <a:p>
            <a:pPr eaLnBrk="1" hangingPunct="1"/>
            <a:endParaRPr lang="en-US" dirty="0" smtClean="0">
              <a:latin typeface="Arial" charset="0"/>
              <a:cs typeface="Arial" charset="0"/>
            </a:endParaRPr>
          </a:p>
          <a:p>
            <a:pPr eaLnBrk="1" hangingPunct="1"/>
            <a:endParaRPr lang="en-US" dirty="0" smtClean="0">
              <a:latin typeface="Arial" charset="0"/>
              <a:cs typeface="Arial" charset="0"/>
            </a:endParaRPr>
          </a:p>
          <a:p>
            <a:pPr eaLnBrk="1" hangingPunct="1"/>
            <a:r>
              <a:rPr lang="en-US" dirty="0" smtClean="0">
                <a:solidFill>
                  <a:srgbClr val="138677"/>
                </a:solidFill>
                <a:latin typeface="Arial" charset="0"/>
                <a:cs typeface="Arial" charset="0"/>
              </a:rPr>
              <a:t>b.</a:t>
            </a:r>
            <a:r>
              <a:rPr lang="en-US" dirty="0" smtClean="0">
                <a:latin typeface="Arial" charset="0"/>
                <a:cs typeface="Arial" charset="0"/>
              </a:rPr>
              <a:t>		</a:t>
            </a:r>
          </a:p>
        </p:txBody>
      </p:sp>
      <p:sp>
        <p:nvSpPr>
          <p:cNvPr id="20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6858000" y="6356350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en-US"/>
              <a:t>Slide 2.5- </a:t>
            </a:r>
            <a:fld id="{D811C619-5FAE-4F7F-AA7F-BD8A7E6FF587}" type="slidenum">
              <a:rPr lang="en-US"/>
              <a:pPr>
                <a:defRPr/>
              </a:pPr>
              <a:t>15</a:t>
            </a:fld>
            <a:endParaRPr lang="en-CA"/>
          </a:p>
        </p:txBody>
      </p:sp>
      <p:sp>
        <p:nvSpPr>
          <p:cNvPr id="16389" name="TextBox 6"/>
          <p:cNvSpPr txBox="1">
            <a:spLocks noChangeArrowheads="1"/>
          </p:cNvSpPr>
          <p:nvPr/>
        </p:nvSpPr>
        <p:spPr bwMode="auto">
          <a:xfrm>
            <a:off x="180975" y="1588"/>
            <a:ext cx="1843088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b="1" baseline="0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Arial" charset="0"/>
              </a:rPr>
              <a:t>Parallel</a:t>
            </a:r>
          </a:p>
          <a:p>
            <a:pPr>
              <a:defRPr/>
            </a:pPr>
            <a:r>
              <a:rPr lang="en-US" b="1" baseline="0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Arial" charset="0"/>
              </a:rPr>
              <a:t>Example 1</a:t>
            </a:r>
          </a:p>
        </p:txBody>
      </p:sp>
      <p:sp>
        <p:nvSpPr>
          <p:cNvPr id="1035" name="TextBox 7"/>
          <p:cNvSpPr txBox="1">
            <a:spLocks noChangeArrowheads="1"/>
          </p:cNvSpPr>
          <p:nvPr/>
        </p:nvSpPr>
        <p:spPr bwMode="auto">
          <a:xfrm>
            <a:off x="2193925" y="139700"/>
            <a:ext cx="66452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 b="1" baseline="0">
                <a:latin typeface="Arial" charset="0"/>
                <a:cs typeface="Arial" charset="0"/>
              </a:rPr>
              <a:t>Multiplying Fractions</a:t>
            </a:r>
          </a:p>
        </p:txBody>
      </p:sp>
      <p:sp>
        <p:nvSpPr>
          <p:cNvPr id="1037" name="TextBox 22"/>
          <p:cNvSpPr txBox="1">
            <a:spLocks noChangeArrowheads="1"/>
          </p:cNvSpPr>
          <p:nvPr/>
        </p:nvSpPr>
        <p:spPr bwMode="auto">
          <a:xfrm>
            <a:off x="2514600" y="1911350"/>
            <a:ext cx="54102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baseline="0">
                <a:latin typeface="Arial" charset="0"/>
                <a:cs typeface="Arial" charset="0"/>
              </a:rPr>
              <a:t>Multiply the numerators and multiply the denominators. </a:t>
            </a:r>
            <a:endParaRPr lang="en-US" baseline="0">
              <a:latin typeface="Arial" charset="0"/>
              <a:cs typeface="Arial" charset="0"/>
              <a:sym typeface="Symbol" pitchFamily="18" charset="2"/>
            </a:endParaRPr>
          </a:p>
        </p:txBody>
      </p:sp>
      <p:graphicFrame>
        <p:nvGraphicFramePr>
          <p:cNvPr id="1026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174685"/>
              </p:ext>
            </p:extLst>
          </p:nvPr>
        </p:nvGraphicFramePr>
        <p:xfrm>
          <a:off x="900112" y="1676400"/>
          <a:ext cx="960438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52" name="Equation" r:id="rId3" imgW="444240" imgH="393480" progId="Equation.DSMT4">
                  <p:embed/>
                </p:oleObj>
              </mc:Choice>
              <mc:Fallback>
                <p:oleObj name="Equation" r:id="rId3" imgW="4442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2" y="1676400"/>
                        <a:ext cx="960438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92" name="Object 12"/>
          <p:cNvGraphicFramePr>
            <a:graphicFrameLocks noChangeAspect="1"/>
          </p:cNvGraphicFramePr>
          <p:nvPr/>
        </p:nvGraphicFramePr>
        <p:xfrm>
          <a:off x="2749550" y="2741613"/>
          <a:ext cx="1674813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53" name="Equation" r:id="rId5" imgW="774360" imgH="393480" progId="Equation.DSMT4">
                  <p:embed/>
                </p:oleObj>
              </mc:Choice>
              <mc:Fallback>
                <p:oleObj name="Equation" r:id="rId5" imgW="7743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9550" y="2741613"/>
                        <a:ext cx="1674813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93" name="Object 13"/>
          <p:cNvGraphicFramePr>
            <a:graphicFrameLocks noChangeAspect="1"/>
          </p:cNvGraphicFramePr>
          <p:nvPr/>
        </p:nvGraphicFramePr>
        <p:xfrm>
          <a:off x="4464050" y="2741613"/>
          <a:ext cx="796925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54" name="Equation" r:id="rId7" imgW="368280" imgH="393480" progId="Equation.DSMT4">
                  <p:embed/>
                </p:oleObj>
              </mc:Choice>
              <mc:Fallback>
                <p:oleObj name="Equation" r:id="rId7" imgW="3682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64050" y="2741613"/>
                        <a:ext cx="796925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5260975" y="2971800"/>
            <a:ext cx="2663825" cy="369888"/>
            <a:chOff x="5260975" y="2971800"/>
            <a:chExt cx="2663825" cy="369332"/>
          </a:xfrm>
        </p:grpSpPr>
        <p:sp>
          <p:nvSpPr>
            <p:cNvPr id="1042" name="TextBox 22"/>
            <p:cNvSpPr txBox="1">
              <a:spLocks noChangeArrowheads="1"/>
            </p:cNvSpPr>
            <p:nvPr/>
          </p:nvSpPr>
          <p:spPr bwMode="auto">
            <a:xfrm>
              <a:off x="5654675" y="2971800"/>
              <a:ext cx="227012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US" sz="1800" baseline="0">
                  <a:solidFill>
                    <a:srgbClr val="0000FF"/>
                  </a:solidFill>
                  <a:latin typeface="Arial" charset="0"/>
                  <a:cs typeface="Arial" charset="0"/>
                </a:rPr>
                <a:t>Lowest terms</a:t>
              </a:r>
              <a:endParaRPr lang="en-US" sz="1800" baseline="0">
                <a:solidFill>
                  <a:srgbClr val="0000FF"/>
                </a:solidFill>
                <a:latin typeface="Arial" charset="0"/>
                <a:cs typeface="Arial" charset="0"/>
                <a:sym typeface="Symbol" pitchFamily="18" charset="2"/>
              </a:endParaRPr>
            </a:p>
          </p:txBody>
        </p:sp>
        <p:cxnSp>
          <p:nvCxnSpPr>
            <p:cNvPr id="15" name="Straight Arrow Connector 14"/>
            <p:cNvCxnSpPr>
              <a:stCxn id="1042" idx="1"/>
            </p:cNvCxnSpPr>
            <p:nvPr/>
          </p:nvCxnSpPr>
          <p:spPr>
            <a:xfrm rot="10800000">
              <a:off x="5260975" y="3123971"/>
              <a:ext cx="393700" cy="33288"/>
            </a:xfrm>
            <a:prstGeom prst="straightConnector1">
              <a:avLst/>
            </a:prstGeom>
            <a:ln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0494" name="Object 14"/>
          <p:cNvGraphicFramePr>
            <a:graphicFrameLocks noChangeAspect="1"/>
          </p:cNvGraphicFramePr>
          <p:nvPr/>
        </p:nvGraphicFramePr>
        <p:xfrm>
          <a:off x="873125" y="3962400"/>
          <a:ext cx="987425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55" name="Equation" r:id="rId9" imgW="457200" imgH="393480" progId="Equation.DSMT4">
                  <p:embed/>
                </p:oleObj>
              </mc:Choice>
              <mc:Fallback>
                <p:oleObj name="Equation" r:id="rId9" imgW="4572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3125" y="3962400"/>
                        <a:ext cx="987425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95" name="Object 15"/>
          <p:cNvGraphicFramePr>
            <a:graphicFrameLocks noChangeAspect="1"/>
          </p:cNvGraphicFramePr>
          <p:nvPr/>
        </p:nvGraphicFramePr>
        <p:xfrm>
          <a:off x="2362200" y="4813300"/>
          <a:ext cx="1920875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56" name="Equation" r:id="rId11" imgW="888840" imgH="393480" progId="Equation.DSMT4">
                  <p:embed/>
                </p:oleObj>
              </mc:Choice>
              <mc:Fallback>
                <p:oleObj name="Equation" r:id="rId11" imgW="8888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4813300"/>
                        <a:ext cx="1920875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96" name="Object 16"/>
          <p:cNvGraphicFramePr>
            <a:graphicFrameLocks noChangeAspect="1"/>
          </p:cNvGraphicFramePr>
          <p:nvPr/>
        </p:nvGraphicFramePr>
        <p:xfrm>
          <a:off x="4295775" y="4813300"/>
          <a:ext cx="769938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57" name="Equation" r:id="rId13" imgW="355320" imgH="393480" progId="Equation.DSMT4">
                  <p:embed/>
                </p:oleObj>
              </mc:Choice>
              <mc:Fallback>
                <p:oleObj name="Equation" r:id="rId13" imgW="35532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5775" y="4813300"/>
                        <a:ext cx="769938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" name="Group 21"/>
          <p:cNvGrpSpPr>
            <a:grpSpLocks/>
          </p:cNvGrpSpPr>
          <p:nvPr/>
        </p:nvGrpSpPr>
        <p:grpSpPr bwMode="auto">
          <a:xfrm>
            <a:off x="5260975" y="5105400"/>
            <a:ext cx="2663825" cy="369888"/>
            <a:chOff x="5260975" y="2971800"/>
            <a:chExt cx="2663825" cy="369332"/>
          </a:xfrm>
        </p:grpSpPr>
        <p:sp>
          <p:nvSpPr>
            <p:cNvPr id="1040" name="TextBox 22"/>
            <p:cNvSpPr txBox="1">
              <a:spLocks noChangeArrowheads="1"/>
            </p:cNvSpPr>
            <p:nvPr/>
          </p:nvSpPr>
          <p:spPr bwMode="auto">
            <a:xfrm>
              <a:off x="5654675" y="2971800"/>
              <a:ext cx="227012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US" sz="1800" baseline="0">
                  <a:solidFill>
                    <a:srgbClr val="0000FF"/>
                  </a:solidFill>
                  <a:latin typeface="Arial" charset="0"/>
                  <a:cs typeface="Arial" charset="0"/>
                </a:rPr>
                <a:t>Lowest terms</a:t>
              </a:r>
              <a:endParaRPr lang="en-US" sz="1800" baseline="0">
                <a:solidFill>
                  <a:srgbClr val="0000FF"/>
                </a:solidFill>
                <a:latin typeface="Arial" charset="0"/>
                <a:cs typeface="Arial" charset="0"/>
                <a:sym typeface="Symbol" pitchFamily="18" charset="2"/>
              </a:endParaRPr>
            </a:p>
          </p:txBody>
        </p:sp>
        <p:cxnSp>
          <p:nvCxnSpPr>
            <p:cNvPr id="24" name="Straight Arrow Connector 23"/>
            <p:cNvCxnSpPr>
              <a:stCxn id="1040" idx="1"/>
            </p:cNvCxnSpPr>
            <p:nvPr/>
          </p:nvCxnSpPr>
          <p:spPr>
            <a:xfrm rot="10800000">
              <a:off x="5260975" y="3123971"/>
              <a:ext cx="393700" cy="33288"/>
            </a:xfrm>
            <a:prstGeom prst="straightConnector1">
              <a:avLst/>
            </a:prstGeom>
            <a:ln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Footer Placeholder 3"/>
          <p:cNvSpPr txBox="1">
            <a:spLocks noGrp="1"/>
          </p:cNvSpPr>
          <p:nvPr/>
        </p:nvSpPr>
        <p:spPr>
          <a:xfrm>
            <a:off x="1981200" y="6356350"/>
            <a:ext cx="51054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endParaRPr lang="en-US" sz="1000" baseline="0" dirty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366742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381000" y="1143000"/>
            <a:ext cx="8288338" cy="495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Multiply           Write answers in lowest terms.</a:t>
            </a:r>
          </a:p>
          <a:p>
            <a:pPr eaLnBrk="1" hangingPunct="1">
              <a:defRPr/>
            </a:pPr>
            <a:endParaRPr lang="en-US" sz="1200" dirty="0" smtClean="0"/>
          </a:p>
          <a:p>
            <a:pPr marL="514350" indent="-514350" eaLnBrk="1" hangingPunct="1">
              <a:defRPr/>
            </a:pPr>
            <a:endParaRPr lang="en-US" dirty="0" smtClean="0"/>
          </a:p>
        </p:txBody>
      </p:sp>
      <p:sp>
        <p:nvSpPr>
          <p:cNvPr id="30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6858000" y="6356350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en-US"/>
              <a:t>Slide 2.5- </a:t>
            </a:r>
            <a:fld id="{19A70601-367E-4D63-AAE4-ACD56AF4A8CF}" type="slidenum">
              <a:rPr lang="en-US"/>
              <a:pPr>
                <a:defRPr/>
              </a:pPr>
              <a:t>16</a:t>
            </a:fld>
            <a:endParaRPr lang="en-CA"/>
          </a:p>
        </p:txBody>
      </p:sp>
      <p:sp>
        <p:nvSpPr>
          <p:cNvPr id="16389" name="TextBox 6"/>
          <p:cNvSpPr txBox="1">
            <a:spLocks noChangeArrowheads="1"/>
          </p:cNvSpPr>
          <p:nvPr/>
        </p:nvSpPr>
        <p:spPr bwMode="auto">
          <a:xfrm>
            <a:off x="180975" y="1588"/>
            <a:ext cx="1843088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b="1" baseline="0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Arial" charset="0"/>
              </a:rPr>
              <a:t>Parallel</a:t>
            </a:r>
          </a:p>
          <a:p>
            <a:pPr>
              <a:defRPr/>
            </a:pPr>
            <a:r>
              <a:rPr lang="en-US" b="1" baseline="0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Arial" charset="0"/>
              </a:rPr>
              <a:t>Example 2</a:t>
            </a:r>
          </a:p>
        </p:txBody>
      </p:sp>
      <p:sp>
        <p:nvSpPr>
          <p:cNvPr id="2057" name="TextBox 7"/>
          <p:cNvSpPr txBox="1">
            <a:spLocks noChangeArrowheads="1"/>
          </p:cNvSpPr>
          <p:nvPr/>
        </p:nvSpPr>
        <p:spPr bwMode="auto">
          <a:xfrm>
            <a:off x="2193925" y="139700"/>
            <a:ext cx="66452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 b="1" baseline="0">
                <a:latin typeface="Arial" charset="0"/>
                <a:cs typeface="Arial" charset="0"/>
              </a:rPr>
              <a:t>Using the Multiplication Shortcut</a:t>
            </a:r>
          </a:p>
        </p:txBody>
      </p:sp>
      <p:sp>
        <p:nvSpPr>
          <p:cNvPr id="1037" name="TextBox 22"/>
          <p:cNvSpPr txBox="1">
            <a:spLocks noChangeArrowheads="1"/>
          </p:cNvSpPr>
          <p:nvPr/>
        </p:nvSpPr>
        <p:spPr bwMode="auto">
          <a:xfrm>
            <a:off x="609600" y="2819400"/>
            <a:ext cx="7907338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baseline="0">
                <a:latin typeface="Arial" charset="0"/>
                <a:cs typeface="Arial" charset="0"/>
              </a:rPr>
              <a:t>The numerator and denominator have a common factor other than 1, so write the prime factorization of each number.</a:t>
            </a:r>
            <a:endParaRPr lang="en-US" baseline="0">
              <a:latin typeface="Arial" charset="0"/>
              <a:cs typeface="Arial" charset="0"/>
              <a:sym typeface="Symbol" pitchFamily="18" charset="2"/>
            </a:endParaRPr>
          </a:p>
        </p:txBody>
      </p:sp>
      <p:sp>
        <p:nvSpPr>
          <p:cNvPr id="2076" name="TextBox 22"/>
          <p:cNvSpPr txBox="1">
            <a:spLocks noChangeArrowheads="1"/>
          </p:cNvSpPr>
          <p:nvPr/>
        </p:nvSpPr>
        <p:spPr bwMode="auto">
          <a:xfrm>
            <a:off x="4191000" y="2057400"/>
            <a:ext cx="3048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000" baseline="0">
                <a:solidFill>
                  <a:srgbClr val="0000FF"/>
                </a:solidFill>
                <a:latin typeface="Arial" charset="0"/>
                <a:cs typeface="Arial" charset="0"/>
              </a:rPr>
              <a:t>Not in lowest terms</a:t>
            </a:r>
            <a:endParaRPr lang="en-US" sz="2000" baseline="0">
              <a:solidFill>
                <a:srgbClr val="0000FF"/>
              </a:solidFill>
              <a:latin typeface="Arial" charset="0"/>
              <a:cs typeface="Arial" charset="0"/>
              <a:sym typeface="Symbol" pitchFamily="18" charset="2"/>
            </a:endParaRPr>
          </a:p>
        </p:txBody>
      </p:sp>
      <p:graphicFrame>
        <p:nvGraphicFramePr>
          <p:cNvPr id="2050" name="Object 8"/>
          <p:cNvGraphicFramePr>
            <a:graphicFrameLocks noChangeAspect="1"/>
          </p:cNvGraphicFramePr>
          <p:nvPr/>
        </p:nvGraphicFramePr>
        <p:xfrm>
          <a:off x="1719263" y="1003300"/>
          <a:ext cx="987425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54" name="Equation" r:id="rId3" imgW="457200" imgH="393480" progId="Equation.DSMT4">
                  <p:embed/>
                </p:oleObj>
              </mc:Choice>
              <mc:Fallback>
                <p:oleObj name="Equation" r:id="rId3" imgW="4572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9263" y="1003300"/>
                        <a:ext cx="987425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3" name="Object 9"/>
          <p:cNvGraphicFramePr>
            <a:graphicFrameLocks noChangeAspect="1"/>
          </p:cNvGraphicFramePr>
          <p:nvPr/>
        </p:nvGraphicFramePr>
        <p:xfrm>
          <a:off x="739775" y="1857375"/>
          <a:ext cx="2906713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55" name="Equation" r:id="rId5" imgW="1346040" imgH="393480" progId="Equation.DSMT4">
                  <p:embed/>
                </p:oleObj>
              </mc:Choice>
              <mc:Fallback>
                <p:oleObj name="Equation" r:id="rId5" imgW="13460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775" y="1857375"/>
                        <a:ext cx="2906713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4" name="Object 10"/>
          <p:cNvGraphicFramePr>
            <a:graphicFrameLocks noChangeAspect="1"/>
          </p:cNvGraphicFramePr>
          <p:nvPr/>
        </p:nvGraphicFramePr>
        <p:xfrm>
          <a:off x="863600" y="4254500"/>
          <a:ext cx="2001838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56" name="Equation" r:id="rId7" imgW="927000" imgH="393480" progId="Equation.DSMT4">
                  <p:embed/>
                </p:oleObj>
              </mc:Choice>
              <mc:Fallback>
                <p:oleObj name="Equation" r:id="rId7" imgW="9270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3600" y="4254500"/>
                        <a:ext cx="2001838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5" name="Object 11"/>
          <p:cNvGraphicFramePr>
            <a:graphicFrameLocks noChangeAspect="1"/>
          </p:cNvGraphicFramePr>
          <p:nvPr/>
        </p:nvGraphicFramePr>
        <p:xfrm>
          <a:off x="2895600" y="4254500"/>
          <a:ext cx="227965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57" name="Equation" r:id="rId9" imgW="1054080" imgH="393480" progId="Equation.DSMT4">
                  <p:embed/>
                </p:oleObj>
              </mc:Choice>
              <mc:Fallback>
                <p:oleObj name="Equation" r:id="rId9" imgW="10540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4254500"/>
                        <a:ext cx="2279650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Left Brace 24"/>
          <p:cNvSpPr/>
          <p:nvPr/>
        </p:nvSpPr>
        <p:spPr>
          <a:xfrm rot="5400000">
            <a:off x="4112419" y="3918744"/>
            <a:ext cx="225425" cy="579437"/>
          </a:xfrm>
          <a:prstGeom prst="leftBrace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 baseline="0"/>
          </a:p>
        </p:txBody>
      </p:sp>
      <p:sp>
        <p:nvSpPr>
          <p:cNvPr id="37" name="Left Brace 36"/>
          <p:cNvSpPr/>
          <p:nvPr/>
        </p:nvSpPr>
        <p:spPr>
          <a:xfrm rot="16200000" flipV="1">
            <a:off x="4460081" y="4928394"/>
            <a:ext cx="225425" cy="579438"/>
          </a:xfrm>
          <a:prstGeom prst="leftBrace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 baseline="0"/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835150" y="5530851"/>
            <a:ext cx="644525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V="1">
            <a:off x="2157413" y="5851525"/>
            <a:ext cx="1484312" cy="1588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rot="5400000" flipH="1" flipV="1">
            <a:off x="3425031" y="5634832"/>
            <a:ext cx="433387" cy="0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Left Brace 42"/>
          <p:cNvSpPr/>
          <p:nvPr/>
        </p:nvSpPr>
        <p:spPr>
          <a:xfrm rot="16200000" flipV="1">
            <a:off x="3521075" y="4748213"/>
            <a:ext cx="225425" cy="939800"/>
          </a:xfrm>
          <a:prstGeom prst="leftBrace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 baseline="0"/>
          </a:p>
        </p:txBody>
      </p:sp>
      <p:cxnSp>
        <p:nvCxnSpPr>
          <p:cNvPr id="52" name="Straight Connector 51"/>
          <p:cNvCxnSpPr/>
          <p:nvPr/>
        </p:nvCxnSpPr>
        <p:spPr>
          <a:xfrm rot="5400000">
            <a:off x="2122488" y="5600700"/>
            <a:ext cx="990600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ooter Placeholder 3"/>
          <p:cNvSpPr txBox="1">
            <a:spLocks noGrp="1"/>
          </p:cNvSpPr>
          <p:nvPr/>
        </p:nvSpPr>
        <p:spPr>
          <a:xfrm>
            <a:off x="1981200" y="6356350"/>
            <a:ext cx="51054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endParaRPr lang="en-US" sz="1000" baseline="0" dirty="0">
              <a:solidFill>
                <a:srgbClr val="898989"/>
              </a:solidFill>
            </a:endParaRPr>
          </a:p>
        </p:txBody>
      </p:sp>
      <p:cxnSp>
        <p:nvCxnSpPr>
          <p:cNvPr id="3" name="Straight Arrow Connector 40"/>
          <p:cNvCxnSpPr>
            <a:cxnSpLocks noChangeShapeType="1"/>
          </p:cNvCxnSpPr>
          <p:nvPr/>
        </p:nvCxnSpPr>
        <p:spPr bwMode="auto">
          <a:xfrm flipH="1" flipV="1">
            <a:off x="3783013" y="2282825"/>
            <a:ext cx="407987" cy="11113"/>
          </a:xfrm>
          <a:prstGeom prst="straightConnector1">
            <a:avLst/>
          </a:prstGeom>
          <a:noFill/>
          <a:ln w="9525" algn="ctr">
            <a:solidFill>
              <a:srgbClr val="0000FF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2083" name="Group 35"/>
          <p:cNvGrpSpPr>
            <a:grpSpLocks/>
          </p:cNvGrpSpPr>
          <p:nvPr/>
        </p:nvGrpSpPr>
        <p:grpSpPr bwMode="auto">
          <a:xfrm>
            <a:off x="2617788" y="3835400"/>
            <a:ext cx="1604962" cy="317500"/>
            <a:chOff x="1649" y="2416"/>
            <a:chExt cx="1011" cy="200"/>
          </a:xfrm>
        </p:grpSpPr>
        <p:cxnSp>
          <p:nvCxnSpPr>
            <p:cNvPr id="31" name="Straight Connector 30"/>
            <p:cNvCxnSpPr/>
            <p:nvPr/>
          </p:nvCxnSpPr>
          <p:spPr>
            <a:xfrm rot="5400000" flipH="1" flipV="1">
              <a:off x="1550" y="2515"/>
              <a:ext cx="200" cy="1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1650" y="2416"/>
              <a:ext cx="1010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Straight Connector 30"/>
            <p:cNvCxnSpPr>
              <a:cxnSpLocks noChangeShapeType="1"/>
            </p:cNvCxnSpPr>
            <p:nvPr/>
          </p:nvCxnSpPr>
          <p:spPr bwMode="auto">
            <a:xfrm rot="5400000" flipH="1" flipV="1">
              <a:off x="2592" y="2484"/>
              <a:ext cx="136" cy="0"/>
            </a:xfrm>
            <a:prstGeom prst="line">
              <a:avLst/>
            </a:prstGeom>
            <a:noFill/>
            <a:ln w="9525" algn="ctr">
              <a:solidFill>
                <a:srgbClr val="0000FF"/>
              </a:solidFill>
              <a:round/>
              <a:headEnd type="arrow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cxnSp>
        <p:nvCxnSpPr>
          <p:cNvPr id="6" name="Straight Connector 39"/>
          <p:cNvCxnSpPr/>
          <p:nvPr/>
        </p:nvCxnSpPr>
        <p:spPr>
          <a:xfrm flipV="1">
            <a:off x="2614613" y="6100763"/>
            <a:ext cx="1957387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40"/>
          <p:cNvCxnSpPr>
            <a:cxnSpLocks noChangeShapeType="1"/>
          </p:cNvCxnSpPr>
          <p:nvPr/>
        </p:nvCxnSpPr>
        <p:spPr bwMode="auto">
          <a:xfrm flipV="1">
            <a:off x="4572000" y="5418138"/>
            <a:ext cx="1588" cy="682625"/>
          </a:xfrm>
          <a:prstGeom prst="straightConnector1">
            <a:avLst/>
          </a:prstGeom>
          <a:noFill/>
          <a:ln w="9525" algn="ctr">
            <a:solidFill>
              <a:srgbClr val="0000FF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31983119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7" grpId="0"/>
      <p:bldP spid="25" grpId="0" animBg="1"/>
      <p:bldP spid="37" grpId="0" animBg="1"/>
      <p:bldP spid="4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381000" y="1143000"/>
            <a:ext cx="8288338" cy="495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Multiply           Write answers in lowest terms.</a:t>
            </a:r>
          </a:p>
          <a:p>
            <a:pPr eaLnBrk="1" hangingPunct="1">
              <a:defRPr/>
            </a:pPr>
            <a:endParaRPr lang="en-US" sz="1200" dirty="0" smtClean="0"/>
          </a:p>
          <a:p>
            <a:pPr marL="514350" indent="-514350" eaLnBrk="1" hangingPunct="1">
              <a:defRPr/>
            </a:pPr>
            <a:endParaRPr lang="en-US" dirty="0" smtClean="0"/>
          </a:p>
        </p:txBody>
      </p:sp>
      <p:sp>
        <p:nvSpPr>
          <p:cNvPr id="23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6858000" y="6356350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en-US"/>
              <a:t>Slide 2.5- </a:t>
            </a:r>
            <a:fld id="{532BC287-B95A-4C36-8DFE-1F88675323D4}" type="slidenum">
              <a:rPr lang="en-US"/>
              <a:pPr>
                <a:defRPr/>
              </a:pPr>
              <a:t>17</a:t>
            </a:fld>
            <a:endParaRPr lang="en-CA"/>
          </a:p>
        </p:txBody>
      </p:sp>
      <p:sp>
        <p:nvSpPr>
          <p:cNvPr id="16389" name="TextBox 6"/>
          <p:cNvSpPr txBox="1">
            <a:spLocks noChangeArrowheads="1"/>
          </p:cNvSpPr>
          <p:nvPr/>
        </p:nvSpPr>
        <p:spPr bwMode="auto">
          <a:xfrm>
            <a:off x="180975" y="1588"/>
            <a:ext cx="1843088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b="1" baseline="0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Arial" charset="0"/>
              </a:rPr>
              <a:t>Parallel</a:t>
            </a:r>
          </a:p>
          <a:p>
            <a:pPr>
              <a:defRPr/>
            </a:pPr>
            <a:r>
              <a:rPr lang="en-US" b="1" baseline="0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Arial" charset="0"/>
              </a:rPr>
              <a:t>Example 2</a:t>
            </a:r>
          </a:p>
        </p:txBody>
      </p:sp>
      <p:sp>
        <p:nvSpPr>
          <p:cNvPr id="3085" name="TextBox 7"/>
          <p:cNvSpPr txBox="1">
            <a:spLocks noChangeArrowheads="1"/>
          </p:cNvSpPr>
          <p:nvPr/>
        </p:nvSpPr>
        <p:spPr bwMode="auto">
          <a:xfrm>
            <a:off x="2193925" y="139700"/>
            <a:ext cx="66452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 b="1" baseline="0">
                <a:latin typeface="Arial" charset="0"/>
                <a:cs typeface="Arial" charset="0"/>
              </a:rPr>
              <a:t>Using the Multiplication Shortcut</a:t>
            </a: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1719263" y="1003300"/>
          <a:ext cx="987425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22" name="Equation" r:id="rId3" imgW="457200" imgH="393480" progId="Equation.DSMT4">
                  <p:embed/>
                </p:oleObj>
              </mc:Choice>
              <mc:Fallback>
                <p:oleObj name="Equation" r:id="rId3" imgW="4572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9263" y="1003300"/>
                        <a:ext cx="987425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4"/>
          <p:cNvGraphicFramePr>
            <a:graphicFrameLocks noChangeAspect="1"/>
          </p:cNvGraphicFramePr>
          <p:nvPr/>
        </p:nvGraphicFramePr>
        <p:xfrm>
          <a:off x="550863" y="2667000"/>
          <a:ext cx="2001837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23" name="Equation" r:id="rId5" imgW="927000" imgH="393480" progId="Equation.DSMT4">
                  <p:embed/>
                </p:oleObj>
              </mc:Choice>
              <mc:Fallback>
                <p:oleObj name="Equation" r:id="rId5" imgW="9270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63" y="2667000"/>
                        <a:ext cx="2001837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5"/>
          <p:cNvGraphicFramePr>
            <a:graphicFrameLocks noChangeAspect="1"/>
          </p:cNvGraphicFramePr>
          <p:nvPr/>
        </p:nvGraphicFramePr>
        <p:xfrm>
          <a:off x="2590800" y="2667000"/>
          <a:ext cx="2005013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24" name="Equation" r:id="rId7" imgW="927000" imgH="393480" progId="Equation.DSMT4">
                  <p:embed/>
                </p:oleObj>
              </mc:Choice>
              <mc:Fallback>
                <p:oleObj name="Equation" r:id="rId7" imgW="9270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2667000"/>
                        <a:ext cx="2005013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6" name="TextBox 22"/>
          <p:cNvSpPr txBox="1">
            <a:spLocks noChangeArrowheads="1"/>
          </p:cNvSpPr>
          <p:nvPr/>
        </p:nvSpPr>
        <p:spPr bwMode="auto">
          <a:xfrm>
            <a:off x="382588" y="1981200"/>
            <a:ext cx="5562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baseline="0">
                <a:latin typeface="Arial" charset="0"/>
                <a:cs typeface="Arial" charset="0"/>
              </a:rPr>
              <a:t>Divide by the common factors 2 and 7. </a:t>
            </a:r>
            <a:endParaRPr lang="en-US" baseline="0">
              <a:latin typeface="Arial" charset="0"/>
              <a:cs typeface="Arial" charset="0"/>
              <a:sym typeface="Symbol" pitchFamily="18" charset="2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flipV="1">
            <a:off x="3200400" y="2667000"/>
            <a:ext cx="381000" cy="30480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V="1">
            <a:off x="4267200" y="3124200"/>
            <a:ext cx="381000" cy="30480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V="1">
            <a:off x="3543300" y="2667000"/>
            <a:ext cx="381000" cy="30480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V="1">
            <a:off x="2819400" y="3213100"/>
            <a:ext cx="381000" cy="30480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3924300" y="2667000"/>
            <a:ext cx="381000" cy="30480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V="1">
            <a:off x="3200400" y="3213100"/>
            <a:ext cx="381000" cy="30480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3014" name="Object 6"/>
          <p:cNvGraphicFramePr>
            <a:graphicFrameLocks noChangeAspect="1"/>
          </p:cNvGraphicFramePr>
          <p:nvPr/>
        </p:nvGraphicFramePr>
        <p:xfrm>
          <a:off x="2590800" y="3810000"/>
          <a:ext cx="1812925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25" name="Equation" r:id="rId9" imgW="838080" imgH="393480" progId="Equation.DSMT4">
                  <p:embed/>
                </p:oleObj>
              </mc:Choice>
              <mc:Fallback>
                <p:oleObj name="Equation" r:id="rId9" imgW="8380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3810000"/>
                        <a:ext cx="1812925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5" name="Object 7"/>
          <p:cNvGraphicFramePr>
            <a:graphicFrameLocks noChangeAspect="1"/>
          </p:cNvGraphicFramePr>
          <p:nvPr/>
        </p:nvGraphicFramePr>
        <p:xfrm>
          <a:off x="4403725" y="3810000"/>
          <a:ext cx="604838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26" name="Equation" r:id="rId11" imgW="279360" imgH="393480" progId="Equation.DSMT4">
                  <p:embed/>
                </p:oleObj>
              </mc:Choice>
              <mc:Fallback>
                <p:oleObj name="Equation" r:id="rId11" imgW="2793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3725" y="3810000"/>
                        <a:ext cx="604838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" name="TextBox 22"/>
          <p:cNvSpPr txBox="1">
            <a:spLocks noChangeArrowheads="1"/>
          </p:cNvSpPr>
          <p:nvPr/>
        </p:nvSpPr>
        <p:spPr bwMode="auto">
          <a:xfrm>
            <a:off x="382588" y="4800600"/>
            <a:ext cx="5562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baseline="0">
                <a:latin typeface="Arial" charset="0"/>
                <a:cs typeface="Arial" charset="0"/>
              </a:rPr>
              <a:t>Or divide out common factors.</a:t>
            </a:r>
            <a:endParaRPr lang="en-US" baseline="0">
              <a:latin typeface="Arial" charset="0"/>
              <a:cs typeface="Arial" charset="0"/>
              <a:sym typeface="Symbol" pitchFamily="18" charset="2"/>
            </a:endParaRPr>
          </a:p>
        </p:txBody>
      </p:sp>
      <p:graphicFrame>
        <p:nvGraphicFramePr>
          <p:cNvPr id="43016" name="Object 8"/>
          <p:cNvGraphicFramePr>
            <a:graphicFrameLocks noChangeAspect="1"/>
          </p:cNvGraphicFramePr>
          <p:nvPr/>
        </p:nvGraphicFramePr>
        <p:xfrm>
          <a:off x="592138" y="5321300"/>
          <a:ext cx="904875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27" name="Equation" r:id="rId13" imgW="419040" imgH="393480" progId="Equation.DSMT4">
                  <p:embed/>
                </p:oleObj>
              </mc:Choice>
              <mc:Fallback>
                <p:oleObj name="Equation" r:id="rId13" imgW="4190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2138" y="5321300"/>
                        <a:ext cx="904875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7" name="Object 9"/>
          <p:cNvGraphicFramePr>
            <a:graphicFrameLocks noChangeAspect="1"/>
          </p:cNvGraphicFramePr>
          <p:nvPr/>
        </p:nvGraphicFramePr>
        <p:xfrm>
          <a:off x="1527175" y="5199063"/>
          <a:ext cx="1673225" cy="1125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28" name="Equation" r:id="rId15" imgW="774360" imgH="520560" progId="Equation.DSMT4">
                  <p:embed/>
                </p:oleObj>
              </mc:Choice>
              <mc:Fallback>
                <p:oleObj name="Equation" r:id="rId15" imgW="774360" imgH="520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7175" y="5199063"/>
                        <a:ext cx="1673225" cy="1125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8" name="Object 10"/>
          <p:cNvGraphicFramePr>
            <a:graphicFrameLocks noChangeAspect="1"/>
          </p:cNvGraphicFramePr>
          <p:nvPr/>
        </p:nvGraphicFramePr>
        <p:xfrm>
          <a:off x="3321050" y="5319713"/>
          <a:ext cx="603250" cy="852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29" name="Equation" r:id="rId17" imgW="279360" imgH="393480" progId="Equation.DSMT4">
                  <p:embed/>
                </p:oleObj>
              </mc:Choice>
              <mc:Fallback>
                <p:oleObj name="Equation" r:id="rId17" imgW="2793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1050" y="5319713"/>
                        <a:ext cx="603250" cy="852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3"/>
          <p:cNvSpPr txBox="1">
            <a:spLocks noGrp="1"/>
          </p:cNvSpPr>
          <p:nvPr/>
        </p:nvSpPr>
        <p:spPr>
          <a:xfrm>
            <a:off x="1981200" y="6356350"/>
            <a:ext cx="51054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endParaRPr lang="en-US" sz="1000" baseline="0" dirty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983388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381000" y="1143000"/>
            <a:ext cx="8288338" cy="4953000"/>
          </a:xfrm>
        </p:spPr>
        <p:txBody>
          <a:bodyPr/>
          <a:lstStyle/>
          <a:p>
            <a:pPr eaLnBrk="1" hangingPunct="1"/>
            <a:r>
              <a:rPr lang="en-US" smtClean="0">
                <a:latin typeface="Arial" charset="0"/>
                <a:cs typeface="Arial" charset="0"/>
              </a:rPr>
              <a:t>Use the multiplication shortcut to find each product. Write the answers in lowest terms and as mixed numbers where possible.</a:t>
            </a:r>
          </a:p>
          <a:p>
            <a:pPr eaLnBrk="1" hangingPunct="1"/>
            <a:endParaRPr lang="en-US" smtClean="0">
              <a:latin typeface="Arial" charset="0"/>
              <a:cs typeface="Arial" charset="0"/>
            </a:endParaRPr>
          </a:p>
          <a:p>
            <a:pPr eaLnBrk="1" hangingPunct="1"/>
            <a:r>
              <a:rPr lang="en-US" smtClean="0">
                <a:solidFill>
                  <a:srgbClr val="138677"/>
                </a:solidFill>
                <a:latin typeface="Arial" charset="0"/>
                <a:cs typeface="Arial" charset="0"/>
              </a:rPr>
              <a:t>a.</a:t>
            </a:r>
            <a:r>
              <a:rPr lang="en-US" smtClean="0">
                <a:latin typeface="Arial" charset="0"/>
                <a:cs typeface="Arial" charset="0"/>
              </a:rPr>
              <a:t>   </a:t>
            </a:r>
          </a:p>
          <a:p>
            <a:pPr eaLnBrk="1" hangingPunct="1"/>
            <a:endParaRPr lang="en-US" sz="1200" smtClean="0">
              <a:latin typeface="Arial" charset="0"/>
              <a:cs typeface="Arial" charset="0"/>
            </a:endParaRPr>
          </a:p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  <p:sp>
        <p:nvSpPr>
          <p:cNvPr id="19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6858000" y="6356350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en-US"/>
              <a:t>Slide 2.5- </a:t>
            </a:r>
            <a:fld id="{E695E228-3547-4BDB-90E9-379C58CD86DD}" type="slidenum">
              <a:rPr lang="en-US"/>
              <a:pPr>
                <a:defRPr/>
              </a:pPr>
              <a:t>18</a:t>
            </a:fld>
            <a:endParaRPr lang="en-CA"/>
          </a:p>
        </p:txBody>
      </p:sp>
      <p:sp>
        <p:nvSpPr>
          <p:cNvPr id="16389" name="TextBox 6"/>
          <p:cNvSpPr txBox="1">
            <a:spLocks noChangeArrowheads="1"/>
          </p:cNvSpPr>
          <p:nvPr/>
        </p:nvSpPr>
        <p:spPr bwMode="auto">
          <a:xfrm>
            <a:off x="180975" y="1588"/>
            <a:ext cx="1843088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b="1" baseline="0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Arial" charset="0"/>
              </a:rPr>
              <a:t>Parallel</a:t>
            </a:r>
          </a:p>
          <a:p>
            <a:pPr>
              <a:defRPr/>
            </a:pPr>
            <a:r>
              <a:rPr lang="en-US" b="1" baseline="0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Arial" charset="0"/>
              </a:rPr>
              <a:t>Example 3</a:t>
            </a:r>
          </a:p>
        </p:txBody>
      </p:sp>
      <p:sp>
        <p:nvSpPr>
          <p:cNvPr id="4105" name="TextBox 7"/>
          <p:cNvSpPr txBox="1">
            <a:spLocks noChangeArrowheads="1"/>
          </p:cNvSpPr>
          <p:nvPr/>
        </p:nvSpPr>
        <p:spPr bwMode="auto">
          <a:xfrm>
            <a:off x="2193925" y="139700"/>
            <a:ext cx="66452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 b="1" baseline="0">
                <a:latin typeface="Arial" charset="0"/>
                <a:cs typeface="Arial" charset="0"/>
              </a:rPr>
              <a:t>Using the Multiplication Shortcut</a:t>
            </a:r>
          </a:p>
        </p:txBody>
      </p:sp>
      <p:graphicFrame>
        <p:nvGraphicFramePr>
          <p:cNvPr id="4098" name="Object 3"/>
          <p:cNvGraphicFramePr>
            <a:graphicFrameLocks noChangeAspect="1"/>
          </p:cNvGraphicFramePr>
          <p:nvPr/>
        </p:nvGraphicFramePr>
        <p:xfrm>
          <a:off x="863600" y="2970213"/>
          <a:ext cx="904875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02" name="Equation" r:id="rId3" imgW="419040" imgH="393480" progId="Equation.DSMT4">
                  <p:embed/>
                </p:oleObj>
              </mc:Choice>
              <mc:Fallback>
                <p:oleObj name="Equation" r:id="rId3" imgW="4190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3600" y="2970213"/>
                        <a:ext cx="904875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2362200" y="2905125"/>
            <a:ext cx="5668963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000" baseline="0">
                <a:latin typeface="Arial" charset="0"/>
                <a:cs typeface="Arial" charset="0"/>
              </a:rPr>
              <a:t>Divide 8 and 6 by their common factor 2. Notice that 5 and 13 have no common factor. Then, multiply.</a:t>
            </a:r>
          </a:p>
        </p:txBody>
      </p:sp>
      <p:graphicFrame>
        <p:nvGraphicFramePr>
          <p:cNvPr id="4099" name="Object 6"/>
          <p:cNvGraphicFramePr>
            <a:graphicFrameLocks noChangeAspect="1"/>
          </p:cNvGraphicFramePr>
          <p:nvPr/>
        </p:nvGraphicFramePr>
        <p:xfrm>
          <a:off x="1741488" y="4267200"/>
          <a:ext cx="904875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03" name="Equation" r:id="rId5" imgW="419040" imgH="393480" progId="Equation.DSMT4">
                  <p:embed/>
                </p:oleObj>
              </mc:Choice>
              <mc:Fallback>
                <p:oleObj name="Equation" r:id="rId5" imgW="4190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1488" y="4267200"/>
                        <a:ext cx="904875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39" name="Object 7"/>
          <p:cNvGraphicFramePr>
            <a:graphicFrameLocks noChangeAspect="1"/>
          </p:cNvGraphicFramePr>
          <p:nvPr/>
        </p:nvGraphicFramePr>
        <p:xfrm>
          <a:off x="2689225" y="4267200"/>
          <a:ext cx="112395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04" name="Equation" r:id="rId6" imgW="520560" imgH="393480" progId="Equation.DSMT4">
                  <p:embed/>
                </p:oleObj>
              </mc:Choice>
              <mc:Fallback>
                <p:oleObj name="Equation" r:id="rId6" imgW="5205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9225" y="4267200"/>
                        <a:ext cx="1123950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4" name="Straight Connector 33"/>
          <p:cNvCxnSpPr/>
          <p:nvPr/>
        </p:nvCxnSpPr>
        <p:spPr>
          <a:xfrm flipV="1">
            <a:off x="1812925" y="4267200"/>
            <a:ext cx="381000" cy="30480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V="1">
            <a:off x="2281238" y="4813300"/>
            <a:ext cx="381000" cy="30480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1647825" y="4083050"/>
            <a:ext cx="3302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1800" baseline="0">
                <a:solidFill>
                  <a:srgbClr val="003399"/>
                </a:solidFill>
                <a:latin typeface="Arial" charset="0"/>
                <a:cs typeface="Arial" charset="0"/>
              </a:rPr>
              <a:t>4</a:t>
            </a:r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2497138" y="4933950"/>
            <a:ext cx="3302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1800" baseline="0">
                <a:solidFill>
                  <a:srgbClr val="003399"/>
                </a:solidFill>
                <a:latin typeface="Arial" charset="0"/>
                <a:cs typeface="Arial" charset="0"/>
              </a:rPr>
              <a:t>3</a:t>
            </a:r>
          </a:p>
        </p:txBody>
      </p:sp>
      <p:graphicFrame>
        <p:nvGraphicFramePr>
          <p:cNvPr id="44040" name="Object 8"/>
          <p:cNvGraphicFramePr>
            <a:graphicFrameLocks noChangeAspect="1"/>
          </p:cNvGraphicFramePr>
          <p:nvPr/>
        </p:nvGraphicFramePr>
        <p:xfrm>
          <a:off x="3813175" y="4267200"/>
          <a:ext cx="795338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05" name="Equation" r:id="rId8" imgW="368280" imgH="393480" progId="Equation.DSMT4">
                  <p:embed/>
                </p:oleObj>
              </mc:Choice>
              <mc:Fallback>
                <p:oleObj name="Equation" r:id="rId8" imgW="3682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3175" y="4267200"/>
                        <a:ext cx="795338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Group 43"/>
          <p:cNvGrpSpPr>
            <a:grpSpLocks/>
          </p:cNvGrpSpPr>
          <p:nvPr/>
        </p:nvGrpSpPr>
        <p:grpSpPr bwMode="auto">
          <a:xfrm>
            <a:off x="4724400" y="4564063"/>
            <a:ext cx="2663825" cy="369887"/>
            <a:chOff x="5260975" y="2971800"/>
            <a:chExt cx="2663825" cy="369332"/>
          </a:xfrm>
        </p:grpSpPr>
        <p:sp>
          <p:nvSpPr>
            <p:cNvPr id="4113" name="TextBox 22"/>
            <p:cNvSpPr txBox="1">
              <a:spLocks noChangeArrowheads="1"/>
            </p:cNvSpPr>
            <p:nvPr/>
          </p:nvSpPr>
          <p:spPr bwMode="auto">
            <a:xfrm>
              <a:off x="5654675" y="2971800"/>
              <a:ext cx="227012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US" sz="1800" baseline="0">
                  <a:solidFill>
                    <a:srgbClr val="0000FF"/>
                  </a:solidFill>
                  <a:latin typeface="Arial" charset="0"/>
                  <a:cs typeface="Arial" charset="0"/>
                </a:rPr>
                <a:t>Lowest terms</a:t>
              </a:r>
              <a:endParaRPr lang="en-US" sz="1800" baseline="0">
                <a:solidFill>
                  <a:srgbClr val="0000FF"/>
                </a:solidFill>
                <a:latin typeface="Arial" charset="0"/>
                <a:cs typeface="Arial" charset="0"/>
                <a:sym typeface="Symbol" pitchFamily="18" charset="2"/>
              </a:endParaRPr>
            </a:p>
          </p:txBody>
        </p:sp>
        <p:cxnSp>
          <p:nvCxnSpPr>
            <p:cNvPr id="46" name="Straight Arrow Connector 45"/>
            <p:cNvCxnSpPr>
              <a:stCxn id="4113" idx="1"/>
            </p:cNvCxnSpPr>
            <p:nvPr/>
          </p:nvCxnSpPr>
          <p:spPr>
            <a:xfrm rot="10800000">
              <a:off x="5260975" y="3123971"/>
              <a:ext cx="393700" cy="33287"/>
            </a:xfrm>
            <a:prstGeom prst="straightConnector1">
              <a:avLst/>
            </a:prstGeom>
            <a:ln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Footer Placeholder 3"/>
          <p:cNvSpPr txBox="1">
            <a:spLocks noGrp="1"/>
          </p:cNvSpPr>
          <p:nvPr/>
        </p:nvSpPr>
        <p:spPr>
          <a:xfrm>
            <a:off x="1981200" y="6356350"/>
            <a:ext cx="51054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endParaRPr lang="en-US" sz="1000" baseline="0" dirty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402422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8" grpId="0"/>
      <p:bldP spid="4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381000" y="1143000"/>
            <a:ext cx="8288338" cy="4953000"/>
          </a:xfrm>
        </p:spPr>
        <p:txBody>
          <a:bodyPr/>
          <a:lstStyle/>
          <a:p>
            <a:pPr eaLnBrk="1" hangingPunct="1"/>
            <a:r>
              <a:rPr lang="en-US" sz="1600" smtClean="0">
                <a:latin typeface="Arial" charset="0"/>
                <a:cs typeface="Arial" charset="0"/>
              </a:rPr>
              <a:t>Use the multiplication shortcut to find each product. Write the answers in lowest terms and as mixed numbers where possible.</a:t>
            </a:r>
          </a:p>
          <a:p>
            <a:pPr eaLnBrk="1" hangingPunct="1"/>
            <a:endParaRPr lang="en-US" smtClean="0">
              <a:latin typeface="Arial" charset="0"/>
              <a:cs typeface="Arial" charset="0"/>
            </a:endParaRPr>
          </a:p>
          <a:p>
            <a:pPr eaLnBrk="1" hangingPunct="1"/>
            <a:r>
              <a:rPr lang="en-US" smtClean="0">
                <a:solidFill>
                  <a:srgbClr val="138677"/>
                </a:solidFill>
                <a:latin typeface="Arial" charset="0"/>
                <a:cs typeface="Arial" charset="0"/>
              </a:rPr>
              <a:t>b.</a:t>
            </a:r>
            <a:r>
              <a:rPr lang="en-US" smtClean="0">
                <a:latin typeface="Arial" charset="0"/>
                <a:cs typeface="Arial" charset="0"/>
              </a:rPr>
              <a:t>   </a:t>
            </a:r>
          </a:p>
          <a:p>
            <a:pPr eaLnBrk="1" hangingPunct="1"/>
            <a:endParaRPr lang="en-US" smtClean="0">
              <a:latin typeface="Arial" charset="0"/>
              <a:cs typeface="Arial" charset="0"/>
            </a:endParaRPr>
          </a:p>
          <a:p>
            <a:pPr eaLnBrk="1" hangingPunct="1"/>
            <a:endParaRPr lang="en-US" smtClean="0">
              <a:latin typeface="Arial" charset="0"/>
              <a:cs typeface="Arial" charset="0"/>
            </a:endParaRPr>
          </a:p>
          <a:p>
            <a:pPr eaLnBrk="1" hangingPunct="1"/>
            <a:endParaRPr lang="en-US" smtClean="0">
              <a:latin typeface="Arial" charset="0"/>
              <a:cs typeface="Arial" charset="0"/>
            </a:endParaRPr>
          </a:p>
          <a:p>
            <a:pPr eaLnBrk="1" hangingPunct="1"/>
            <a:endParaRPr lang="en-US" sz="1400" smtClean="0">
              <a:latin typeface="Arial" charset="0"/>
              <a:cs typeface="Arial" charset="0"/>
            </a:endParaRPr>
          </a:p>
          <a:p>
            <a:pPr eaLnBrk="1" hangingPunct="1"/>
            <a:r>
              <a:rPr lang="en-US" smtClean="0">
                <a:solidFill>
                  <a:srgbClr val="138677"/>
                </a:solidFill>
                <a:latin typeface="Arial" charset="0"/>
                <a:cs typeface="Arial" charset="0"/>
              </a:rPr>
              <a:t>c.</a:t>
            </a:r>
            <a:r>
              <a:rPr lang="en-US" smtClean="0">
                <a:latin typeface="Arial" charset="0"/>
                <a:cs typeface="Arial" charset="0"/>
              </a:rPr>
              <a:t>  </a:t>
            </a:r>
          </a:p>
          <a:p>
            <a:pPr eaLnBrk="1" hangingPunct="1"/>
            <a:endParaRPr lang="en-US" sz="1200" smtClean="0">
              <a:latin typeface="Arial" charset="0"/>
              <a:cs typeface="Arial" charset="0"/>
            </a:endParaRPr>
          </a:p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  <p:sp>
        <p:nvSpPr>
          <p:cNvPr id="43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6858000" y="6356350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en-US"/>
              <a:t>Slide 2.5- </a:t>
            </a:r>
            <a:fld id="{1CC60DA1-6B5E-4D7A-9105-4EA0B35958A0}" type="slidenum">
              <a:rPr lang="en-US"/>
              <a:pPr>
                <a:defRPr/>
              </a:pPr>
              <a:t>19</a:t>
            </a:fld>
            <a:endParaRPr lang="en-CA"/>
          </a:p>
        </p:txBody>
      </p:sp>
      <p:sp>
        <p:nvSpPr>
          <p:cNvPr id="16389" name="TextBox 6"/>
          <p:cNvSpPr txBox="1">
            <a:spLocks noChangeArrowheads="1"/>
          </p:cNvSpPr>
          <p:nvPr/>
        </p:nvSpPr>
        <p:spPr bwMode="auto">
          <a:xfrm>
            <a:off x="180975" y="1588"/>
            <a:ext cx="1843088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b="1" baseline="0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Arial" charset="0"/>
              </a:rPr>
              <a:t>Parallel</a:t>
            </a:r>
          </a:p>
          <a:p>
            <a:pPr>
              <a:defRPr/>
            </a:pPr>
            <a:r>
              <a:rPr lang="en-US" b="1" baseline="0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Arial" charset="0"/>
              </a:rPr>
              <a:t>Example 3</a:t>
            </a:r>
          </a:p>
        </p:txBody>
      </p:sp>
      <p:sp>
        <p:nvSpPr>
          <p:cNvPr id="5134" name="TextBox 7"/>
          <p:cNvSpPr txBox="1">
            <a:spLocks noChangeArrowheads="1"/>
          </p:cNvSpPr>
          <p:nvPr/>
        </p:nvSpPr>
        <p:spPr bwMode="auto">
          <a:xfrm>
            <a:off x="2193925" y="139700"/>
            <a:ext cx="66452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 b="1" baseline="0">
                <a:latin typeface="Arial" charset="0"/>
                <a:cs typeface="Arial" charset="0"/>
              </a:rPr>
              <a:t>Using the Multiplication Shortcut</a:t>
            </a:r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955675" y="2120900"/>
          <a:ext cx="1068388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81" name="Equation" r:id="rId3" imgW="495000" imgH="393480" progId="Equation.DSMT4">
                  <p:embed/>
                </p:oleObj>
              </mc:Choice>
              <mc:Fallback>
                <p:oleObj name="Equation" r:id="rId3" imgW="4950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5675" y="2120900"/>
                        <a:ext cx="1068388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2284413" y="2054225"/>
            <a:ext cx="56673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000" baseline="0">
                <a:latin typeface="Arial" charset="0"/>
                <a:cs typeface="Arial" charset="0"/>
              </a:rPr>
              <a:t>Divide 9 and 18 by 9, and divide 10 and 16 by 2. </a:t>
            </a:r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1658938" y="3155950"/>
          <a:ext cx="1069975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82" name="Equation" r:id="rId5" imgW="495000" imgH="393480" progId="Equation.DSMT4">
                  <p:embed/>
                </p:oleObj>
              </mc:Choice>
              <mc:Fallback>
                <p:oleObj name="Equation" r:id="rId5" imgW="4950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8938" y="3155950"/>
                        <a:ext cx="1069975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39" name="Object 4"/>
          <p:cNvGraphicFramePr>
            <a:graphicFrameLocks noChangeAspect="1"/>
          </p:cNvGraphicFramePr>
          <p:nvPr/>
        </p:nvGraphicFramePr>
        <p:xfrm>
          <a:off x="2771775" y="3155950"/>
          <a:ext cx="95885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83" name="Equation" r:id="rId7" imgW="444240" imgH="393480" progId="Equation.DSMT4">
                  <p:embed/>
                </p:oleObj>
              </mc:Choice>
              <mc:Fallback>
                <p:oleObj name="Equation" r:id="rId7" imgW="4442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775" y="3155950"/>
                        <a:ext cx="958850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4" name="Straight Connector 33"/>
          <p:cNvCxnSpPr/>
          <p:nvPr/>
        </p:nvCxnSpPr>
        <p:spPr>
          <a:xfrm flipV="1">
            <a:off x="1812925" y="3155950"/>
            <a:ext cx="381000" cy="30480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V="1">
            <a:off x="2281238" y="3702050"/>
            <a:ext cx="381000" cy="30480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1647825" y="2971800"/>
            <a:ext cx="330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1800" baseline="0">
                <a:solidFill>
                  <a:srgbClr val="003399"/>
                </a:solidFill>
                <a:latin typeface="Arial" charset="0"/>
                <a:cs typeface="Arial" charset="0"/>
              </a:rPr>
              <a:t>1</a:t>
            </a:r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2497138" y="3865563"/>
            <a:ext cx="330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1800" baseline="0">
                <a:solidFill>
                  <a:srgbClr val="003399"/>
                </a:solidFill>
                <a:latin typeface="Arial" charset="0"/>
                <a:cs typeface="Arial" charset="0"/>
              </a:rPr>
              <a:t>2</a:t>
            </a:r>
          </a:p>
        </p:txBody>
      </p:sp>
      <p:graphicFrame>
        <p:nvGraphicFramePr>
          <p:cNvPr id="44040" name="Object 5"/>
          <p:cNvGraphicFramePr>
            <a:graphicFrameLocks noChangeAspect="1"/>
          </p:cNvGraphicFramePr>
          <p:nvPr/>
        </p:nvGraphicFramePr>
        <p:xfrm>
          <a:off x="3825875" y="3155950"/>
          <a:ext cx="76835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84" name="Equation" r:id="rId9" imgW="355320" imgH="393480" progId="Equation.DSMT4">
                  <p:embed/>
                </p:oleObj>
              </mc:Choice>
              <mc:Fallback>
                <p:oleObj name="Equation" r:id="rId9" imgW="35532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5875" y="3155950"/>
                        <a:ext cx="768350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Group 43"/>
          <p:cNvGrpSpPr>
            <a:grpSpLocks/>
          </p:cNvGrpSpPr>
          <p:nvPr/>
        </p:nvGrpSpPr>
        <p:grpSpPr bwMode="auto">
          <a:xfrm>
            <a:off x="5287963" y="3452813"/>
            <a:ext cx="2663825" cy="369887"/>
            <a:chOff x="5260975" y="2971800"/>
            <a:chExt cx="2663825" cy="369332"/>
          </a:xfrm>
        </p:grpSpPr>
        <p:sp>
          <p:nvSpPr>
            <p:cNvPr id="5158" name="TextBox 22"/>
            <p:cNvSpPr txBox="1">
              <a:spLocks noChangeArrowheads="1"/>
            </p:cNvSpPr>
            <p:nvPr/>
          </p:nvSpPr>
          <p:spPr bwMode="auto">
            <a:xfrm>
              <a:off x="5654675" y="2971800"/>
              <a:ext cx="227012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US" sz="1800" baseline="0">
                  <a:solidFill>
                    <a:srgbClr val="0000FF"/>
                  </a:solidFill>
                  <a:latin typeface="Arial" charset="0"/>
                  <a:cs typeface="Arial" charset="0"/>
                </a:rPr>
                <a:t>Lowest terms</a:t>
              </a:r>
              <a:endParaRPr lang="en-US" sz="1800" baseline="0">
                <a:solidFill>
                  <a:srgbClr val="0000FF"/>
                </a:solidFill>
                <a:latin typeface="Arial" charset="0"/>
                <a:cs typeface="Arial" charset="0"/>
                <a:sym typeface="Symbol" pitchFamily="18" charset="2"/>
              </a:endParaRPr>
            </a:p>
          </p:txBody>
        </p:sp>
        <p:cxnSp>
          <p:nvCxnSpPr>
            <p:cNvPr id="46" name="Straight Arrow Connector 45"/>
            <p:cNvCxnSpPr>
              <a:stCxn id="5158" idx="1"/>
            </p:cNvCxnSpPr>
            <p:nvPr/>
          </p:nvCxnSpPr>
          <p:spPr>
            <a:xfrm rot="10800000">
              <a:off x="5260975" y="3123971"/>
              <a:ext cx="393700" cy="33287"/>
            </a:xfrm>
            <a:prstGeom prst="straightConnector1">
              <a:avLst/>
            </a:prstGeom>
            <a:ln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9" name="Straight Connector 18"/>
          <p:cNvCxnSpPr/>
          <p:nvPr/>
        </p:nvCxnSpPr>
        <p:spPr>
          <a:xfrm flipV="1">
            <a:off x="1658938" y="3702050"/>
            <a:ext cx="381000" cy="30480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2308225" y="3155950"/>
            <a:ext cx="381000" cy="30480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1600200" y="3897313"/>
            <a:ext cx="330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1800" baseline="0">
                <a:solidFill>
                  <a:srgbClr val="003399"/>
                </a:solidFill>
                <a:latin typeface="Arial" charset="0"/>
                <a:cs typeface="Arial" charset="0"/>
              </a:rPr>
              <a:t>5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2641600" y="2971800"/>
            <a:ext cx="330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1800" baseline="0">
                <a:solidFill>
                  <a:srgbClr val="003399"/>
                </a:solidFill>
                <a:latin typeface="Arial" charset="0"/>
                <a:cs typeface="Arial" charset="0"/>
              </a:rPr>
              <a:t>8</a:t>
            </a:r>
          </a:p>
        </p:txBody>
      </p:sp>
      <p:graphicFrame>
        <p:nvGraphicFramePr>
          <p:cNvPr id="6" name="Object 19"/>
          <p:cNvGraphicFramePr>
            <a:graphicFrameLocks noChangeAspect="1"/>
          </p:cNvGraphicFramePr>
          <p:nvPr/>
        </p:nvGraphicFramePr>
        <p:xfrm>
          <a:off x="4676775" y="3155950"/>
          <a:ext cx="60325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85" name="Equation" r:id="rId11" imgW="279360" imgH="393480" progId="Equation.DSMT4">
                  <p:embed/>
                </p:oleObj>
              </mc:Choice>
              <mc:Fallback>
                <p:oleObj name="Equation" r:id="rId11" imgW="2793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6775" y="3155950"/>
                        <a:ext cx="603250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0" name="Object 20"/>
          <p:cNvGraphicFramePr>
            <a:graphicFrameLocks noChangeAspect="1"/>
          </p:cNvGraphicFramePr>
          <p:nvPr/>
        </p:nvGraphicFramePr>
        <p:xfrm>
          <a:off x="936625" y="4429125"/>
          <a:ext cx="1122363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86" name="Equation" r:id="rId13" imgW="520560" imgH="393480" progId="Equation.DSMT4">
                  <p:embed/>
                </p:oleObj>
              </mc:Choice>
              <mc:Fallback>
                <p:oleObj name="Equation" r:id="rId13" imgW="5205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6625" y="4429125"/>
                        <a:ext cx="1122363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1" name="Object 21"/>
          <p:cNvGraphicFramePr>
            <a:graphicFrameLocks noChangeAspect="1"/>
          </p:cNvGraphicFramePr>
          <p:nvPr/>
        </p:nvGraphicFramePr>
        <p:xfrm>
          <a:off x="1935163" y="5346700"/>
          <a:ext cx="112395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87" name="Equation" r:id="rId15" imgW="520560" imgH="393480" progId="Equation.DSMT4">
                  <p:embed/>
                </p:oleObj>
              </mc:Choice>
              <mc:Fallback>
                <p:oleObj name="Equation" r:id="rId15" imgW="5205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5163" y="5346700"/>
                        <a:ext cx="1123950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6" name="Straight Connector 25"/>
          <p:cNvCxnSpPr/>
          <p:nvPr/>
        </p:nvCxnSpPr>
        <p:spPr>
          <a:xfrm flipV="1">
            <a:off x="2087563" y="5346700"/>
            <a:ext cx="381000" cy="30480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2555875" y="5892800"/>
            <a:ext cx="381000" cy="30480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1922463" y="5119688"/>
            <a:ext cx="3302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1800" baseline="0">
                <a:solidFill>
                  <a:srgbClr val="003399"/>
                </a:solidFill>
                <a:latin typeface="Arial" charset="0"/>
                <a:cs typeface="Arial" charset="0"/>
              </a:rPr>
              <a:t>6</a:t>
            </a: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2771775" y="6084888"/>
            <a:ext cx="3302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1800" baseline="0">
                <a:solidFill>
                  <a:srgbClr val="003399"/>
                </a:solidFill>
                <a:latin typeface="Arial" charset="0"/>
                <a:cs typeface="Arial" charset="0"/>
              </a:rPr>
              <a:t>5</a:t>
            </a:r>
          </a:p>
        </p:txBody>
      </p:sp>
      <p:cxnSp>
        <p:nvCxnSpPr>
          <p:cNvPr id="31" name="Straight Connector 30"/>
          <p:cNvCxnSpPr/>
          <p:nvPr/>
        </p:nvCxnSpPr>
        <p:spPr>
          <a:xfrm flipV="1">
            <a:off x="1963738" y="5881688"/>
            <a:ext cx="381000" cy="30480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V="1">
            <a:off x="2555875" y="5378450"/>
            <a:ext cx="381000" cy="30480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1963738" y="6083300"/>
            <a:ext cx="330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1800" baseline="0">
                <a:solidFill>
                  <a:srgbClr val="003399"/>
                </a:solidFill>
                <a:latin typeface="Arial" charset="0"/>
                <a:cs typeface="Arial" charset="0"/>
              </a:rPr>
              <a:t>3</a:t>
            </a: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2889250" y="5108575"/>
            <a:ext cx="330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1800" baseline="0">
                <a:solidFill>
                  <a:srgbClr val="003399"/>
                </a:solidFill>
                <a:latin typeface="Arial" charset="0"/>
                <a:cs typeface="Arial" charset="0"/>
              </a:rPr>
              <a:t>7</a:t>
            </a:r>
          </a:p>
        </p:txBody>
      </p:sp>
      <p:graphicFrame>
        <p:nvGraphicFramePr>
          <p:cNvPr id="7" name="Object 22"/>
          <p:cNvGraphicFramePr>
            <a:graphicFrameLocks noChangeAspect="1"/>
          </p:cNvGraphicFramePr>
          <p:nvPr/>
        </p:nvGraphicFramePr>
        <p:xfrm>
          <a:off x="3101975" y="5346700"/>
          <a:ext cx="95885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88" name="Equation" r:id="rId17" imgW="444240" imgH="393480" progId="Equation.DSMT4">
                  <p:embed/>
                </p:oleObj>
              </mc:Choice>
              <mc:Fallback>
                <p:oleObj name="Equation" r:id="rId17" imgW="4442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1975" y="5346700"/>
                        <a:ext cx="958850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23"/>
          <p:cNvGraphicFramePr>
            <a:graphicFrameLocks noChangeAspect="1"/>
          </p:cNvGraphicFramePr>
          <p:nvPr/>
        </p:nvGraphicFramePr>
        <p:xfrm>
          <a:off x="4141788" y="5346700"/>
          <a:ext cx="1754187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89" name="Equation" r:id="rId19" imgW="812520" imgH="393480" progId="Equation.DSMT4">
                  <p:embed/>
                </p:oleObj>
              </mc:Choice>
              <mc:Fallback>
                <p:oleObj name="Equation" r:id="rId19" imgW="81252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1788" y="5346700"/>
                        <a:ext cx="1754187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7" name="Straight Connector 36"/>
          <p:cNvCxnSpPr/>
          <p:nvPr/>
        </p:nvCxnSpPr>
        <p:spPr>
          <a:xfrm flipV="1">
            <a:off x="3349625" y="5892800"/>
            <a:ext cx="381000" cy="30480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3565525" y="6042025"/>
            <a:ext cx="3302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1800" baseline="0">
                <a:solidFill>
                  <a:srgbClr val="003399"/>
                </a:solidFill>
                <a:latin typeface="Arial" charset="0"/>
                <a:cs typeface="Arial" charset="0"/>
              </a:rPr>
              <a:t>1</a:t>
            </a:r>
          </a:p>
        </p:txBody>
      </p:sp>
      <p:cxnSp>
        <p:nvCxnSpPr>
          <p:cNvPr id="40" name="Straight Connector 39"/>
          <p:cNvCxnSpPr/>
          <p:nvPr/>
        </p:nvCxnSpPr>
        <p:spPr>
          <a:xfrm flipV="1">
            <a:off x="3349625" y="5378450"/>
            <a:ext cx="381000" cy="30480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3617913" y="5076825"/>
            <a:ext cx="330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1800" baseline="0">
                <a:solidFill>
                  <a:srgbClr val="003399"/>
                </a:solidFill>
                <a:latin typeface="Arial" charset="0"/>
                <a:cs typeface="Arial" charset="0"/>
              </a:rPr>
              <a:t>2</a:t>
            </a:r>
          </a:p>
        </p:txBody>
      </p:sp>
      <p:sp>
        <p:nvSpPr>
          <p:cNvPr id="5" name="Footer Placeholder 3"/>
          <p:cNvSpPr txBox="1">
            <a:spLocks noGrp="1"/>
          </p:cNvSpPr>
          <p:nvPr/>
        </p:nvSpPr>
        <p:spPr>
          <a:xfrm>
            <a:off x="1981200" y="6356350"/>
            <a:ext cx="51054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endParaRPr lang="en-US" sz="1000" baseline="0" dirty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543130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8" grpId="0"/>
      <p:bldP spid="42" grpId="0"/>
      <p:bldP spid="21" grpId="0"/>
      <p:bldP spid="22" grpId="0"/>
      <p:bldP spid="28" grpId="0"/>
      <p:bldP spid="29" grpId="0"/>
      <p:bldP spid="33" grpId="0"/>
      <p:bldP spid="35" grpId="0"/>
      <p:bldP spid="39" grpId="0"/>
      <p:bldP spid="4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381000" y="1143000"/>
            <a:ext cx="8288338" cy="4953000"/>
          </a:xfrm>
        </p:spPr>
        <p:txBody>
          <a:bodyPr/>
          <a:lstStyle/>
          <a:p>
            <a:pPr eaLnBrk="1" hangingPunct="1"/>
            <a:r>
              <a:rPr lang="en-US" smtClean="0">
                <a:latin typeface="Arial" charset="0"/>
                <a:cs typeface="Arial" charset="0"/>
              </a:rPr>
              <a:t>Write fractions for the shaded and unshaded portions of each figure.</a:t>
            </a:r>
          </a:p>
          <a:p>
            <a:pPr eaLnBrk="1" hangingPunct="1"/>
            <a:endParaRPr lang="en-US" smtClean="0">
              <a:latin typeface="Arial" charset="0"/>
              <a:cs typeface="Arial" charset="0"/>
            </a:endParaRPr>
          </a:p>
          <a:p>
            <a:pPr eaLnBrk="1" hangingPunct="1"/>
            <a:r>
              <a:rPr lang="en-US" smtClean="0">
                <a:solidFill>
                  <a:srgbClr val="138677"/>
                </a:solidFill>
                <a:latin typeface="Arial" charset="0"/>
                <a:cs typeface="Arial" charset="0"/>
              </a:rPr>
              <a:t>a.</a:t>
            </a:r>
          </a:p>
          <a:p>
            <a:pPr eaLnBrk="1" hangingPunct="1"/>
            <a:endParaRPr lang="en-US" smtClean="0">
              <a:solidFill>
                <a:srgbClr val="138677"/>
              </a:solidFill>
              <a:latin typeface="Arial" charset="0"/>
              <a:cs typeface="Arial" charset="0"/>
            </a:endParaRPr>
          </a:p>
          <a:p>
            <a:pPr eaLnBrk="1" hangingPunct="1"/>
            <a:endParaRPr lang="en-US" smtClean="0">
              <a:latin typeface="Arial" charset="0"/>
              <a:cs typeface="Arial" charset="0"/>
            </a:endParaRPr>
          </a:p>
          <a:p>
            <a:pPr eaLnBrk="1" hangingPunct="1"/>
            <a:r>
              <a:rPr lang="en-US" smtClean="0">
                <a:solidFill>
                  <a:srgbClr val="138677"/>
                </a:solidFill>
                <a:latin typeface="Arial" charset="0"/>
                <a:cs typeface="Arial" charset="0"/>
              </a:rPr>
              <a:t>b.</a:t>
            </a:r>
            <a:r>
              <a:rPr lang="en-US" smtClean="0">
                <a:latin typeface="Arial" charset="0"/>
                <a:cs typeface="Arial" charset="0"/>
              </a:rPr>
              <a:t>  	</a:t>
            </a:r>
            <a:r>
              <a:rPr lang="en-US" smtClean="0">
                <a:solidFill>
                  <a:srgbClr val="800080"/>
                </a:solidFill>
                <a:latin typeface="Arial" charset="0"/>
                <a:cs typeface="Arial" charset="0"/>
              </a:rPr>
              <a:t> </a:t>
            </a:r>
            <a:r>
              <a:rPr lang="en-US" smtClean="0">
                <a:latin typeface="Arial" charset="0"/>
                <a:cs typeface="Arial" charset="0"/>
              </a:rPr>
              <a:t>		</a:t>
            </a:r>
          </a:p>
        </p:txBody>
      </p:sp>
      <p:sp>
        <p:nvSpPr>
          <p:cNvPr id="19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6781800" y="6356350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Slide </a:t>
            </a:r>
            <a:r>
              <a:rPr lang="en-US" dirty="0" smtClean="0"/>
              <a:t>2.1- </a:t>
            </a:r>
            <a:fld id="{3A4CE95F-0E39-48FD-BBA0-80BD18705C60}" type="slidenum">
              <a:rPr lang="en-US"/>
              <a:pPr>
                <a:defRPr/>
              </a:pPr>
              <a:t>2</a:t>
            </a:fld>
            <a:endParaRPr lang="en-CA" dirty="0"/>
          </a:p>
        </p:txBody>
      </p:sp>
      <p:sp>
        <p:nvSpPr>
          <p:cNvPr id="16389" name="TextBox 6"/>
          <p:cNvSpPr txBox="1">
            <a:spLocks noChangeArrowheads="1"/>
          </p:cNvSpPr>
          <p:nvPr/>
        </p:nvSpPr>
        <p:spPr bwMode="auto">
          <a:xfrm>
            <a:off x="180975" y="1588"/>
            <a:ext cx="1843088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Arial" charset="0"/>
              </a:rPr>
              <a:t>Parallel</a:t>
            </a:r>
          </a:p>
          <a:p>
            <a:pPr>
              <a:defRPr/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Arial" charset="0"/>
              </a:rPr>
              <a:t>Example 1</a:t>
            </a:r>
          </a:p>
        </p:txBody>
      </p:sp>
      <p:sp>
        <p:nvSpPr>
          <p:cNvPr id="1033" name="TextBox 7"/>
          <p:cNvSpPr txBox="1">
            <a:spLocks noChangeArrowheads="1"/>
          </p:cNvSpPr>
          <p:nvPr/>
        </p:nvSpPr>
        <p:spPr bwMode="auto">
          <a:xfrm>
            <a:off x="2193925" y="139700"/>
            <a:ext cx="66452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 b="1">
                <a:latin typeface="Arial" charset="0"/>
                <a:cs typeface="Arial" charset="0"/>
              </a:rPr>
              <a:t>Identifying Fractions</a:t>
            </a:r>
          </a:p>
        </p:txBody>
      </p:sp>
      <p:pic>
        <p:nvPicPr>
          <p:cNvPr id="1034" name="Picture 1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5200" y="4191000"/>
            <a:ext cx="1476375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2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5200" y="2362200"/>
            <a:ext cx="1476375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6" name="TextBox 22"/>
          <p:cNvSpPr txBox="1">
            <a:spLocks noChangeArrowheads="1"/>
          </p:cNvSpPr>
          <p:nvPr/>
        </p:nvSpPr>
        <p:spPr bwMode="auto">
          <a:xfrm>
            <a:off x="2971800" y="2133600"/>
            <a:ext cx="5410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>
                <a:latin typeface="Arial" charset="0"/>
                <a:cs typeface="Arial" charset="0"/>
              </a:rPr>
              <a:t>The figure has 8 equal parts.</a:t>
            </a:r>
          </a:p>
          <a:p>
            <a:pPr eaLnBrk="1" hangingPunct="1"/>
            <a:r>
              <a:rPr lang="en-US">
                <a:latin typeface="Arial" charset="0"/>
                <a:cs typeface="Arial" charset="0"/>
              </a:rPr>
              <a:t>There are 5 shaded parts.</a:t>
            </a:r>
          </a:p>
          <a:p>
            <a:pPr eaLnBrk="1" hangingPunct="1"/>
            <a:endParaRPr lang="en-US">
              <a:latin typeface="Arial" charset="0"/>
              <a:cs typeface="Arial" charset="0"/>
            </a:endParaRPr>
          </a:p>
        </p:txBody>
      </p:sp>
      <p:graphicFrame>
        <p:nvGraphicFramePr>
          <p:cNvPr id="1026" name="Object 23"/>
          <p:cNvGraphicFramePr>
            <a:graphicFrameLocks noChangeAspect="1"/>
          </p:cNvGraphicFramePr>
          <p:nvPr/>
        </p:nvGraphicFramePr>
        <p:xfrm>
          <a:off x="3106738" y="2959100"/>
          <a:ext cx="292100" cy="754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9" name="Equation" r:id="rId5" imgW="152280" imgH="393480" progId="Equation.DSMT4">
                  <p:embed/>
                </p:oleObj>
              </mc:Choice>
              <mc:Fallback>
                <p:oleObj name="Equation" r:id="rId5" imgW="152280" imgH="39348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6738" y="2959100"/>
                        <a:ext cx="292100" cy="754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7" name="TextBox 24"/>
          <p:cNvSpPr txBox="1">
            <a:spLocks noChangeArrowheads="1"/>
          </p:cNvSpPr>
          <p:nvPr/>
        </p:nvSpPr>
        <p:spPr bwMode="auto">
          <a:xfrm>
            <a:off x="3429000" y="2917825"/>
            <a:ext cx="12192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>
                <a:latin typeface="Arial" charset="0"/>
                <a:cs typeface="Arial" charset="0"/>
              </a:rPr>
              <a:t>shaded portion</a:t>
            </a:r>
            <a:endParaRPr lang="en-US"/>
          </a:p>
        </p:txBody>
      </p:sp>
      <p:graphicFrame>
        <p:nvGraphicFramePr>
          <p:cNvPr id="1027" name="Object 24"/>
          <p:cNvGraphicFramePr>
            <a:graphicFrameLocks noChangeAspect="1"/>
          </p:cNvGraphicFramePr>
          <p:nvPr/>
        </p:nvGraphicFramePr>
        <p:xfrm>
          <a:off x="5181600" y="2957513"/>
          <a:ext cx="292100" cy="754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0" name="Equation" r:id="rId7" imgW="152280" imgH="393480" progId="Equation.DSMT4">
                  <p:embed/>
                </p:oleObj>
              </mc:Choice>
              <mc:Fallback>
                <p:oleObj name="Equation" r:id="rId7" imgW="152280" imgH="39348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2957513"/>
                        <a:ext cx="292100" cy="754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8" name="TextBox 26"/>
          <p:cNvSpPr txBox="1">
            <a:spLocks noChangeArrowheads="1"/>
          </p:cNvSpPr>
          <p:nvPr/>
        </p:nvSpPr>
        <p:spPr bwMode="auto">
          <a:xfrm>
            <a:off x="5549900" y="2979738"/>
            <a:ext cx="16891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>
                <a:latin typeface="Arial" charset="0"/>
                <a:cs typeface="Arial" charset="0"/>
              </a:rPr>
              <a:t>unshaded portion</a:t>
            </a:r>
            <a:endParaRPr lang="en-US"/>
          </a:p>
        </p:txBody>
      </p:sp>
      <p:sp>
        <p:nvSpPr>
          <p:cNvPr id="1039" name="TextBox 27"/>
          <p:cNvSpPr txBox="1">
            <a:spLocks noChangeArrowheads="1"/>
          </p:cNvSpPr>
          <p:nvPr/>
        </p:nvSpPr>
        <p:spPr bwMode="auto">
          <a:xfrm>
            <a:off x="3106738" y="4191000"/>
            <a:ext cx="5410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>
                <a:latin typeface="Arial" charset="0"/>
                <a:cs typeface="Arial" charset="0"/>
              </a:rPr>
              <a:t>The figure has 12 equal parts.</a:t>
            </a:r>
          </a:p>
          <a:p>
            <a:pPr eaLnBrk="1" hangingPunct="1"/>
            <a:r>
              <a:rPr lang="en-US">
                <a:latin typeface="Arial" charset="0"/>
                <a:cs typeface="Arial" charset="0"/>
              </a:rPr>
              <a:t>There are 6 shaded parts.</a:t>
            </a:r>
          </a:p>
          <a:p>
            <a:pPr eaLnBrk="1" hangingPunct="1"/>
            <a:endParaRPr lang="en-US">
              <a:latin typeface="Arial" charset="0"/>
              <a:cs typeface="Arial" charset="0"/>
            </a:endParaRPr>
          </a:p>
        </p:txBody>
      </p:sp>
      <p:graphicFrame>
        <p:nvGraphicFramePr>
          <p:cNvPr id="1028" name="Object 25"/>
          <p:cNvGraphicFramePr>
            <a:graphicFrameLocks noChangeAspect="1"/>
          </p:cNvGraphicFramePr>
          <p:nvPr/>
        </p:nvGraphicFramePr>
        <p:xfrm>
          <a:off x="3167063" y="5016500"/>
          <a:ext cx="438150" cy="754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1" name="Equation" r:id="rId9" imgW="228600" imgH="393480" progId="Equation.DSMT4">
                  <p:embed/>
                </p:oleObj>
              </mc:Choice>
              <mc:Fallback>
                <p:oleObj name="Equation" r:id="rId9" imgW="228600" imgH="39348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7063" y="5016500"/>
                        <a:ext cx="438150" cy="754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0" name="TextBox 29"/>
          <p:cNvSpPr txBox="1">
            <a:spLocks noChangeArrowheads="1"/>
          </p:cNvSpPr>
          <p:nvPr/>
        </p:nvSpPr>
        <p:spPr bwMode="auto">
          <a:xfrm>
            <a:off x="3563938" y="4975225"/>
            <a:ext cx="12192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>
                <a:latin typeface="Arial" charset="0"/>
                <a:cs typeface="Arial" charset="0"/>
              </a:rPr>
              <a:t>shaded portion</a:t>
            </a:r>
            <a:endParaRPr lang="en-US"/>
          </a:p>
        </p:txBody>
      </p:sp>
      <p:graphicFrame>
        <p:nvGraphicFramePr>
          <p:cNvPr id="1029" name="Object 26"/>
          <p:cNvGraphicFramePr>
            <a:graphicFrameLocks noChangeAspect="1"/>
          </p:cNvGraphicFramePr>
          <p:nvPr/>
        </p:nvGraphicFramePr>
        <p:xfrm>
          <a:off x="5243513" y="5014913"/>
          <a:ext cx="438150" cy="754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2" name="Equation" r:id="rId11" imgW="228600" imgH="393480" progId="Equation.DSMT4">
                  <p:embed/>
                </p:oleObj>
              </mc:Choice>
              <mc:Fallback>
                <p:oleObj name="Equation" r:id="rId11" imgW="228600" imgH="39348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3513" y="5014913"/>
                        <a:ext cx="438150" cy="754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1" name="TextBox 31"/>
          <p:cNvSpPr txBox="1">
            <a:spLocks noChangeArrowheads="1"/>
          </p:cNvSpPr>
          <p:nvPr/>
        </p:nvSpPr>
        <p:spPr bwMode="auto">
          <a:xfrm>
            <a:off x="5684838" y="5037138"/>
            <a:ext cx="16891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>
                <a:latin typeface="Arial" charset="0"/>
                <a:cs typeface="Arial" charset="0"/>
              </a:rPr>
              <a:t>unshaded portion</a:t>
            </a:r>
            <a:endParaRPr lang="en-US"/>
          </a:p>
        </p:txBody>
      </p:sp>
      <p:sp>
        <p:nvSpPr>
          <p:cNvPr id="5" name="Footer Placeholder 3"/>
          <p:cNvSpPr txBox="1">
            <a:spLocks noGrp="1"/>
          </p:cNvSpPr>
          <p:nvPr/>
        </p:nvSpPr>
        <p:spPr>
          <a:xfrm>
            <a:off x="1981200" y="6356350"/>
            <a:ext cx="51054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endParaRPr lang="en-US" sz="1000" dirty="0">
              <a:solidFill>
                <a:srgbClr val="89898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6" grpId="0"/>
      <p:bldP spid="1037" grpId="0"/>
      <p:bldP spid="1038" grpId="0"/>
      <p:bldP spid="1040" grpId="0"/>
      <p:bldP spid="1041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25" y="1971675"/>
            <a:ext cx="8667750" cy="145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858000" y="6356350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Slide </a:t>
            </a:r>
            <a:r>
              <a:rPr lang="en-US" dirty="0" smtClean="0"/>
              <a:t>2.5- </a:t>
            </a:r>
            <a:fld id="{480F7091-CEF4-44B4-9A87-6F2A32EE4718}" type="slidenum">
              <a:rPr lang="en-US"/>
              <a:pPr>
                <a:defRPr/>
              </a:pPr>
              <a:t>20</a:t>
            </a:fld>
            <a:endParaRPr lang="en-CA" dirty="0"/>
          </a:p>
        </p:txBody>
      </p:sp>
      <p:sp>
        <p:nvSpPr>
          <p:cNvPr id="5" name="Footer Placeholder 3"/>
          <p:cNvSpPr txBox="1">
            <a:spLocks noGrp="1"/>
          </p:cNvSpPr>
          <p:nvPr/>
        </p:nvSpPr>
        <p:spPr>
          <a:xfrm>
            <a:off x="1981200" y="6356350"/>
            <a:ext cx="51054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endParaRPr lang="en-US" sz="1000" baseline="0" dirty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133479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381000" y="1143000"/>
            <a:ext cx="8288338" cy="4953000"/>
          </a:xfrm>
        </p:spPr>
        <p:txBody>
          <a:bodyPr/>
          <a:lstStyle/>
          <a:p>
            <a:pPr eaLnBrk="1" hangingPunct="1"/>
            <a:r>
              <a:rPr lang="en-US" smtClean="0">
                <a:latin typeface="Arial" charset="0"/>
                <a:cs typeface="Arial" charset="0"/>
              </a:rPr>
              <a:t>Multiply. Write answers in lowest terms and as whole numbers where possible.</a:t>
            </a:r>
          </a:p>
          <a:p>
            <a:pPr eaLnBrk="1" hangingPunct="1"/>
            <a:endParaRPr lang="en-US" smtClean="0">
              <a:latin typeface="Arial" charset="0"/>
              <a:cs typeface="Arial" charset="0"/>
            </a:endParaRPr>
          </a:p>
          <a:p>
            <a:pPr eaLnBrk="1" hangingPunct="1"/>
            <a:r>
              <a:rPr lang="en-US" smtClean="0">
                <a:solidFill>
                  <a:srgbClr val="138677"/>
                </a:solidFill>
                <a:latin typeface="Arial" charset="0"/>
                <a:cs typeface="Arial" charset="0"/>
              </a:rPr>
              <a:t>a.</a:t>
            </a:r>
          </a:p>
          <a:p>
            <a:pPr eaLnBrk="1" hangingPunct="1"/>
            <a:endParaRPr lang="en-US" smtClean="0">
              <a:solidFill>
                <a:srgbClr val="138677"/>
              </a:solidFill>
              <a:latin typeface="Arial" charset="0"/>
              <a:cs typeface="Arial" charset="0"/>
            </a:endParaRPr>
          </a:p>
          <a:p>
            <a:pPr eaLnBrk="1" hangingPunct="1"/>
            <a:endParaRPr lang="en-US" smtClean="0">
              <a:latin typeface="Arial" charset="0"/>
              <a:cs typeface="Arial" charset="0"/>
            </a:endParaRPr>
          </a:p>
          <a:p>
            <a:pPr eaLnBrk="1" hangingPunct="1"/>
            <a:endParaRPr lang="en-US" smtClean="0">
              <a:latin typeface="Arial" charset="0"/>
              <a:cs typeface="Arial" charset="0"/>
            </a:endParaRPr>
          </a:p>
          <a:p>
            <a:pPr eaLnBrk="1" hangingPunct="1"/>
            <a:r>
              <a:rPr lang="en-US" smtClean="0">
                <a:solidFill>
                  <a:srgbClr val="138677"/>
                </a:solidFill>
                <a:latin typeface="Arial" charset="0"/>
                <a:cs typeface="Arial" charset="0"/>
              </a:rPr>
              <a:t>b.</a:t>
            </a:r>
            <a:r>
              <a:rPr lang="en-US" smtClean="0">
                <a:latin typeface="Arial" charset="0"/>
                <a:cs typeface="Arial" charset="0"/>
              </a:rPr>
              <a:t>     </a:t>
            </a:r>
          </a:p>
          <a:p>
            <a:pPr eaLnBrk="1" hangingPunct="1"/>
            <a:endParaRPr lang="en-US" sz="1200" smtClean="0">
              <a:latin typeface="Arial" charset="0"/>
              <a:cs typeface="Arial" charset="0"/>
            </a:endParaRPr>
          </a:p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  <p:sp>
        <p:nvSpPr>
          <p:cNvPr id="51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6858000" y="6356350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en-US"/>
              <a:t>Slide 2.5- </a:t>
            </a:r>
            <a:fld id="{856D7159-9C1D-473C-BD92-96299EB806F5}" type="slidenum">
              <a:rPr lang="en-US"/>
              <a:pPr>
                <a:defRPr/>
              </a:pPr>
              <a:t>21</a:t>
            </a:fld>
            <a:endParaRPr lang="en-CA"/>
          </a:p>
        </p:txBody>
      </p:sp>
      <p:sp>
        <p:nvSpPr>
          <p:cNvPr id="16389" name="TextBox 6"/>
          <p:cNvSpPr txBox="1">
            <a:spLocks noChangeArrowheads="1"/>
          </p:cNvSpPr>
          <p:nvPr/>
        </p:nvSpPr>
        <p:spPr bwMode="auto">
          <a:xfrm>
            <a:off x="180975" y="1588"/>
            <a:ext cx="1843088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b="1" baseline="0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Arial" charset="0"/>
              </a:rPr>
              <a:t>Parallel</a:t>
            </a:r>
          </a:p>
          <a:p>
            <a:pPr>
              <a:defRPr/>
            </a:pPr>
            <a:r>
              <a:rPr lang="en-US" b="1" baseline="0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Arial" charset="0"/>
              </a:rPr>
              <a:t>Example 4 </a:t>
            </a:r>
          </a:p>
        </p:txBody>
      </p:sp>
      <p:sp>
        <p:nvSpPr>
          <p:cNvPr id="6159" name="TextBox 7"/>
          <p:cNvSpPr txBox="1">
            <a:spLocks noChangeArrowheads="1"/>
          </p:cNvSpPr>
          <p:nvPr/>
        </p:nvSpPr>
        <p:spPr bwMode="auto">
          <a:xfrm>
            <a:off x="2193925" y="139700"/>
            <a:ext cx="66452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 b="1" baseline="0">
                <a:latin typeface="Arial" charset="0"/>
                <a:cs typeface="Arial" charset="0"/>
              </a:rPr>
              <a:t>Multiplying by Whole Numbers</a:t>
            </a:r>
          </a:p>
        </p:txBody>
      </p:sp>
      <p:graphicFrame>
        <p:nvGraphicFramePr>
          <p:cNvPr id="6146" name="Object 3"/>
          <p:cNvGraphicFramePr>
            <a:graphicFrameLocks noChangeAspect="1"/>
          </p:cNvGraphicFramePr>
          <p:nvPr/>
        </p:nvGraphicFramePr>
        <p:xfrm>
          <a:off x="946150" y="2479675"/>
          <a:ext cx="68580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16" name="Equation" r:id="rId3" imgW="317160" imgH="393480" progId="Equation.DSMT4">
                  <p:embed/>
                </p:oleObj>
              </mc:Choice>
              <mc:Fallback>
                <p:oleObj name="Equation" r:id="rId3" imgW="3171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6150" y="2479675"/>
                        <a:ext cx="685800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2362200" y="2705100"/>
            <a:ext cx="56689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000" baseline="0">
                <a:latin typeface="Arial" charset="0"/>
                <a:cs typeface="Arial" charset="0"/>
              </a:rPr>
              <a:t>Write 9 as 9/1 and multiply.</a:t>
            </a:r>
          </a:p>
        </p:txBody>
      </p:sp>
      <p:graphicFrame>
        <p:nvGraphicFramePr>
          <p:cNvPr id="4099" name="Object 6"/>
          <p:cNvGraphicFramePr>
            <a:graphicFrameLocks noChangeAspect="1"/>
          </p:cNvGraphicFramePr>
          <p:nvPr/>
        </p:nvGraphicFramePr>
        <p:xfrm>
          <a:off x="3084513" y="3289300"/>
          <a:ext cx="739775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17" name="Equation" r:id="rId5" imgW="342720" imgH="393480" progId="Equation.DSMT4">
                  <p:embed/>
                </p:oleObj>
              </mc:Choice>
              <mc:Fallback>
                <p:oleObj name="Equation" r:id="rId5" imgW="34272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4513" y="3289300"/>
                        <a:ext cx="739775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39" name="Object 7"/>
          <p:cNvGraphicFramePr>
            <a:graphicFrameLocks noChangeAspect="1"/>
          </p:cNvGraphicFramePr>
          <p:nvPr/>
        </p:nvGraphicFramePr>
        <p:xfrm>
          <a:off x="4032250" y="3289300"/>
          <a:ext cx="95885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18" name="Equation" r:id="rId7" imgW="444240" imgH="393480" progId="Equation.DSMT4">
                  <p:embed/>
                </p:oleObj>
              </mc:Choice>
              <mc:Fallback>
                <p:oleObj name="Equation" r:id="rId7" imgW="4442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2250" y="3289300"/>
                        <a:ext cx="958850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4" name="Straight Connector 33"/>
          <p:cNvCxnSpPr/>
          <p:nvPr/>
        </p:nvCxnSpPr>
        <p:spPr>
          <a:xfrm flipV="1">
            <a:off x="3073400" y="3289300"/>
            <a:ext cx="381000" cy="30480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V="1">
            <a:off x="3498850" y="3792538"/>
            <a:ext cx="381000" cy="30480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2908300" y="3105150"/>
            <a:ext cx="330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1800" baseline="0">
                <a:solidFill>
                  <a:srgbClr val="003399"/>
                </a:solidFill>
                <a:latin typeface="Arial" charset="0"/>
                <a:cs typeface="Arial" charset="0"/>
              </a:rPr>
              <a:t>3</a:t>
            </a:r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3757613" y="3956050"/>
            <a:ext cx="330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1800" baseline="0">
                <a:solidFill>
                  <a:srgbClr val="003399"/>
                </a:solidFill>
                <a:latin typeface="Arial" charset="0"/>
                <a:cs typeface="Arial" charset="0"/>
              </a:rPr>
              <a:t>1</a:t>
            </a:r>
          </a:p>
        </p:txBody>
      </p:sp>
      <p:graphicFrame>
        <p:nvGraphicFramePr>
          <p:cNvPr id="44040" name="Object 8"/>
          <p:cNvGraphicFramePr>
            <a:graphicFrameLocks noChangeAspect="1"/>
          </p:cNvGraphicFramePr>
          <p:nvPr/>
        </p:nvGraphicFramePr>
        <p:xfrm>
          <a:off x="5168900" y="3289300"/>
          <a:ext cx="60325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19" name="Equation" r:id="rId9" imgW="279360" imgH="393480" progId="Equation.DSMT4">
                  <p:embed/>
                </p:oleObj>
              </mc:Choice>
              <mc:Fallback>
                <p:oleObj name="Equation" r:id="rId9" imgW="2793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8900" y="3289300"/>
                        <a:ext cx="603250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6"/>
          <p:cNvGraphicFramePr>
            <a:graphicFrameLocks noChangeAspect="1"/>
          </p:cNvGraphicFramePr>
          <p:nvPr/>
        </p:nvGraphicFramePr>
        <p:xfrm>
          <a:off x="5951538" y="3522663"/>
          <a:ext cx="547687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20" name="Equation" r:id="rId11" imgW="253800" imgH="177480" progId="Equation.DSMT4">
                  <p:embed/>
                </p:oleObj>
              </mc:Choice>
              <mc:Fallback>
                <p:oleObj name="Equation" r:id="rId11" imgW="25380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1538" y="3522663"/>
                        <a:ext cx="547687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892175" y="4552950"/>
          <a:ext cx="85090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21" name="Equation" r:id="rId13" imgW="393480" imgH="393480" progId="Equation.DSMT4">
                  <p:embed/>
                </p:oleObj>
              </mc:Choice>
              <mc:Fallback>
                <p:oleObj name="Equation" r:id="rId13" imgW="3934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2175" y="4552950"/>
                        <a:ext cx="850900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16"/>
          <p:cNvGraphicFramePr>
            <a:graphicFrameLocks noChangeAspect="1"/>
          </p:cNvGraphicFramePr>
          <p:nvPr/>
        </p:nvGraphicFramePr>
        <p:xfrm>
          <a:off x="2360613" y="5059363"/>
          <a:ext cx="904875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22" name="Equation" r:id="rId15" imgW="419040" imgH="393480" progId="Equation.DSMT4">
                  <p:embed/>
                </p:oleObj>
              </mc:Choice>
              <mc:Fallback>
                <p:oleObj name="Equation" r:id="rId15" imgW="4190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0613" y="5059363"/>
                        <a:ext cx="904875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17"/>
          <p:cNvGraphicFramePr>
            <a:graphicFrameLocks noChangeAspect="1"/>
          </p:cNvGraphicFramePr>
          <p:nvPr/>
        </p:nvGraphicFramePr>
        <p:xfrm>
          <a:off x="3390900" y="5059363"/>
          <a:ext cx="95885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23" name="Equation" r:id="rId17" imgW="444240" imgH="393480" progId="Equation.DSMT4">
                  <p:embed/>
                </p:oleObj>
              </mc:Choice>
              <mc:Fallback>
                <p:oleObj name="Equation" r:id="rId17" imgW="4442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0900" y="5059363"/>
                        <a:ext cx="958850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4" name="Straight Connector 43"/>
          <p:cNvCxnSpPr/>
          <p:nvPr/>
        </p:nvCxnSpPr>
        <p:spPr>
          <a:xfrm flipV="1">
            <a:off x="2432050" y="5059363"/>
            <a:ext cx="381000" cy="30480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V="1">
            <a:off x="2900363" y="5605463"/>
            <a:ext cx="381000" cy="30480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>
            <a:spLocks noChangeArrowheads="1"/>
          </p:cNvSpPr>
          <p:nvPr/>
        </p:nvSpPr>
        <p:spPr bwMode="auto">
          <a:xfrm>
            <a:off x="2266950" y="4875213"/>
            <a:ext cx="330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1800" baseline="0">
                <a:solidFill>
                  <a:srgbClr val="003399"/>
                </a:solidFill>
                <a:latin typeface="Arial" charset="0"/>
                <a:cs typeface="Arial" charset="0"/>
              </a:rPr>
              <a:t>5</a:t>
            </a:r>
          </a:p>
        </p:txBody>
      </p:sp>
      <p:sp>
        <p:nvSpPr>
          <p:cNvPr id="48" name="TextBox 47"/>
          <p:cNvSpPr txBox="1">
            <a:spLocks noChangeArrowheads="1"/>
          </p:cNvSpPr>
          <p:nvPr/>
        </p:nvSpPr>
        <p:spPr bwMode="auto">
          <a:xfrm>
            <a:off x="3116263" y="5726113"/>
            <a:ext cx="330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1800" baseline="0">
                <a:solidFill>
                  <a:srgbClr val="003399"/>
                </a:solidFill>
                <a:latin typeface="Arial" charset="0"/>
                <a:cs typeface="Arial" charset="0"/>
              </a:rPr>
              <a:t>2</a:t>
            </a:r>
          </a:p>
        </p:txBody>
      </p:sp>
      <p:graphicFrame>
        <p:nvGraphicFramePr>
          <p:cNvPr id="49" name="Object 18"/>
          <p:cNvGraphicFramePr>
            <a:graphicFrameLocks noChangeAspect="1"/>
          </p:cNvGraphicFramePr>
          <p:nvPr/>
        </p:nvGraphicFramePr>
        <p:xfrm>
          <a:off x="4446588" y="5059363"/>
          <a:ext cx="766762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24" name="Equation" r:id="rId19" imgW="355320" imgH="393480" progId="Equation.DSMT4">
                  <p:embed/>
                </p:oleObj>
              </mc:Choice>
              <mc:Fallback>
                <p:oleObj name="Equation" r:id="rId19" imgW="35532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6588" y="5059363"/>
                        <a:ext cx="766762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19"/>
          <p:cNvGraphicFramePr>
            <a:graphicFrameLocks noChangeAspect="1"/>
          </p:cNvGraphicFramePr>
          <p:nvPr/>
        </p:nvGraphicFramePr>
        <p:xfrm>
          <a:off x="5173663" y="5059363"/>
          <a:ext cx="820737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25" name="Equation" r:id="rId21" imgW="380880" imgH="393480" progId="Equation.DSMT4">
                  <p:embed/>
                </p:oleObj>
              </mc:Choice>
              <mc:Fallback>
                <p:oleObj name="Equation" r:id="rId21" imgW="3808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3663" y="5059363"/>
                        <a:ext cx="820737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3"/>
          <p:cNvSpPr txBox="1">
            <a:spLocks noGrp="1"/>
          </p:cNvSpPr>
          <p:nvPr/>
        </p:nvSpPr>
        <p:spPr>
          <a:xfrm>
            <a:off x="1981200" y="6356350"/>
            <a:ext cx="51054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endParaRPr lang="en-US" sz="1000" baseline="0" dirty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784455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8" grpId="0"/>
      <p:bldP spid="42" grpId="0"/>
      <p:bldP spid="47" grpId="0"/>
      <p:bldP spid="4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4"/>
          <p:cNvSpPr txBox="1">
            <a:spLocks/>
          </p:cNvSpPr>
          <p:nvPr/>
        </p:nvSpPr>
        <p:spPr>
          <a:xfrm>
            <a:off x="7010400" y="6508750"/>
            <a:ext cx="2133600" cy="365125"/>
          </a:xfrm>
          <a:prstGeom prst="rect">
            <a:avLst/>
          </a:prstGeom>
        </p:spPr>
        <p:txBody>
          <a:bodyPr anchor="ctr"/>
          <a:lstStyle/>
          <a:p>
            <a:pPr algn="r">
              <a:defRPr/>
            </a:pPr>
            <a:r>
              <a:rPr lang="en-US" sz="1200" dirty="0">
                <a:solidFill>
                  <a:schemeClr val="tx1">
                    <a:tint val="75000"/>
                  </a:schemeClr>
                </a:solidFill>
              </a:rPr>
              <a:t>Slide 2.7- </a:t>
            </a:r>
            <a:fld id="{359A4C9F-8CAC-4A33-BC14-D598F69E9D3C}" type="slidenum">
              <a:rPr lang="en-US" sz="1200">
                <a:solidFill>
                  <a:schemeClr val="tx1">
                    <a:tint val="75000"/>
                  </a:schemeClr>
                </a:solidFill>
              </a:rPr>
              <a:pPr algn="r">
                <a:defRPr/>
              </a:pPr>
              <a:t>22</a:t>
            </a:fld>
            <a:endParaRPr lang="en-CA" sz="1200" dirty="0">
              <a:solidFill>
                <a:schemeClr val="tx1">
                  <a:tint val="75000"/>
                </a:schemeClr>
              </a:solidFill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" y="1085850"/>
            <a:ext cx="8724900" cy="156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0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50" y="4724400"/>
            <a:ext cx="87630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0492" name="Object 12"/>
          <p:cNvGraphicFramePr>
            <a:graphicFrameLocks noChangeAspect="1"/>
          </p:cNvGraphicFramePr>
          <p:nvPr/>
        </p:nvGraphicFramePr>
        <p:xfrm>
          <a:off x="3357563" y="3200400"/>
          <a:ext cx="1208087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41" name="Equation" r:id="rId5" imgW="558720" imgH="393480" progId="Equation.DSMT4">
                  <p:embed/>
                </p:oleObj>
              </mc:Choice>
              <mc:Fallback>
                <p:oleObj name="Equation" r:id="rId5" imgW="55872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7563" y="3200400"/>
                        <a:ext cx="1208087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Arrow Connector 9"/>
          <p:cNvCxnSpPr/>
          <p:nvPr/>
        </p:nvCxnSpPr>
        <p:spPr>
          <a:xfrm>
            <a:off x="3581400" y="3429000"/>
            <a:ext cx="685800" cy="381000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V="1">
            <a:off x="3657600" y="3429000"/>
            <a:ext cx="609600" cy="533400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3" name="TextBox 22"/>
          <p:cNvSpPr txBox="1">
            <a:spLocks noChangeArrowheads="1"/>
          </p:cNvSpPr>
          <p:nvPr/>
        </p:nvSpPr>
        <p:spPr bwMode="auto">
          <a:xfrm>
            <a:off x="4816475" y="3429000"/>
            <a:ext cx="22701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1800">
                <a:solidFill>
                  <a:srgbClr val="0000FF"/>
                </a:solidFill>
                <a:latin typeface="Arial" charset="0"/>
                <a:cs typeface="Arial" charset="0"/>
              </a:rPr>
              <a:t>Reciprocal</a:t>
            </a:r>
            <a:endParaRPr lang="en-US" sz="1800">
              <a:solidFill>
                <a:srgbClr val="0000FF"/>
              </a:solidFill>
              <a:latin typeface="Arial" charset="0"/>
              <a:cs typeface="Arial" charset="0"/>
              <a:sym typeface="Symbol" pitchFamily="18" charset="2"/>
            </a:endParaRPr>
          </a:p>
        </p:txBody>
      </p:sp>
      <p:sp>
        <p:nvSpPr>
          <p:cNvPr id="5" name="Footer Placeholder 3"/>
          <p:cNvSpPr txBox="1">
            <a:spLocks noGrp="1"/>
          </p:cNvSpPr>
          <p:nvPr/>
        </p:nvSpPr>
        <p:spPr>
          <a:xfrm>
            <a:off x="1981200" y="6356350"/>
            <a:ext cx="51054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endParaRPr lang="en-US" sz="1000" dirty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498620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381000" y="1143000"/>
            <a:ext cx="8288338" cy="4953000"/>
          </a:xfrm>
        </p:spPr>
        <p:txBody>
          <a:bodyPr/>
          <a:lstStyle/>
          <a:p>
            <a:pPr eaLnBrk="1" hangingPunct="1"/>
            <a:r>
              <a:rPr lang="en-US" smtClean="0">
                <a:latin typeface="Arial" charset="0"/>
                <a:cs typeface="Arial" charset="0"/>
              </a:rPr>
              <a:t>Find the reciprocal of each fraction.</a:t>
            </a:r>
          </a:p>
          <a:p>
            <a:pPr eaLnBrk="1" hangingPunct="1"/>
            <a:endParaRPr lang="en-US" sz="1200" smtClean="0">
              <a:latin typeface="Arial" charset="0"/>
              <a:cs typeface="Arial" charset="0"/>
            </a:endParaRPr>
          </a:p>
          <a:p>
            <a:pPr eaLnBrk="1" hangingPunct="1"/>
            <a:r>
              <a:rPr lang="en-US" smtClean="0">
                <a:solidFill>
                  <a:srgbClr val="138677"/>
                </a:solidFill>
                <a:latin typeface="Arial" charset="0"/>
                <a:cs typeface="Arial" charset="0"/>
              </a:rPr>
              <a:t>a.  </a:t>
            </a:r>
          </a:p>
          <a:p>
            <a:pPr eaLnBrk="1" hangingPunct="1"/>
            <a:endParaRPr lang="en-US" smtClean="0">
              <a:solidFill>
                <a:srgbClr val="138677"/>
              </a:solidFill>
              <a:latin typeface="Arial" charset="0"/>
              <a:cs typeface="Arial" charset="0"/>
            </a:endParaRPr>
          </a:p>
          <a:p>
            <a:pPr eaLnBrk="1" hangingPunct="1"/>
            <a:r>
              <a:rPr lang="en-US" smtClean="0">
                <a:solidFill>
                  <a:srgbClr val="138677"/>
                </a:solidFill>
                <a:latin typeface="Arial" charset="0"/>
                <a:cs typeface="Arial" charset="0"/>
              </a:rPr>
              <a:t>b.</a:t>
            </a:r>
          </a:p>
          <a:p>
            <a:pPr eaLnBrk="1" hangingPunct="1"/>
            <a:endParaRPr lang="en-US" smtClean="0">
              <a:solidFill>
                <a:srgbClr val="138677"/>
              </a:solidFill>
              <a:latin typeface="Arial" charset="0"/>
              <a:cs typeface="Arial" charset="0"/>
            </a:endParaRPr>
          </a:p>
          <a:p>
            <a:pPr eaLnBrk="1" hangingPunct="1"/>
            <a:r>
              <a:rPr lang="en-US" smtClean="0">
                <a:solidFill>
                  <a:srgbClr val="138677"/>
                </a:solidFill>
                <a:latin typeface="Arial" charset="0"/>
                <a:cs typeface="Arial" charset="0"/>
              </a:rPr>
              <a:t>c.</a:t>
            </a:r>
          </a:p>
          <a:p>
            <a:pPr eaLnBrk="1" hangingPunct="1"/>
            <a:endParaRPr lang="en-US" smtClean="0">
              <a:solidFill>
                <a:srgbClr val="138677"/>
              </a:solidFill>
              <a:latin typeface="Arial" charset="0"/>
              <a:cs typeface="Arial" charset="0"/>
            </a:endParaRPr>
          </a:p>
          <a:p>
            <a:pPr eaLnBrk="1" hangingPunct="1"/>
            <a:r>
              <a:rPr lang="en-US" smtClean="0">
                <a:solidFill>
                  <a:srgbClr val="138677"/>
                </a:solidFill>
                <a:latin typeface="Arial" charset="0"/>
                <a:cs typeface="Arial" charset="0"/>
              </a:rPr>
              <a:t>d.</a:t>
            </a:r>
            <a:r>
              <a:rPr lang="en-US" smtClean="0">
                <a:latin typeface="Arial" charset="0"/>
                <a:cs typeface="Arial" charset="0"/>
              </a:rPr>
              <a:t>  2 		</a:t>
            </a:r>
          </a:p>
        </p:txBody>
      </p:sp>
      <p:sp>
        <p:nvSpPr>
          <p:cNvPr id="20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6858000" y="6356350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en-US"/>
              <a:t>Slide 2.7- </a:t>
            </a:r>
            <a:fld id="{92DA17DF-3783-446B-93F6-A4BCFD101532}" type="slidenum">
              <a:rPr lang="en-US"/>
              <a:pPr>
                <a:defRPr/>
              </a:pPr>
              <a:t>23</a:t>
            </a:fld>
            <a:endParaRPr lang="en-CA"/>
          </a:p>
        </p:txBody>
      </p:sp>
      <p:sp>
        <p:nvSpPr>
          <p:cNvPr id="16389" name="TextBox 6"/>
          <p:cNvSpPr txBox="1">
            <a:spLocks noChangeArrowheads="1"/>
          </p:cNvSpPr>
          <p:nvPr/>
        </p:nvSpPr>
        <p:spPr bwMode="auto">
          <a:xfrm>
            <a:off x="180975" y="1588"/>
            <a:ext cx="1843088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Arial" charset="0"/>
              </a:rPr>
              <a:t>Parallel</a:t>
            </a:r>
          </a:p>
          <a:p>
            <a:pPr>
              <a:defRPr/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Arial" charset="0"/>
              </a:rPr>
              <a:t>Example 1</a:t>
            </a:r>
          </a:p>
        </p:txBody>
      </p:sp>
      <p:sp>
        <p:nvSpPr>
          <p:cNvPr id="2060" name="TextBox 7"/>
          <p:cNvSpPr txBox="1">
            <a:spLocks noChangeArrowheads="1"/>
          </p:cNvSpPr>
          <p:nvPr/>
        </p:nvSpPr>
        <p:spPr bwMode="auto">
          <a:xfrm>
            <a:off x="2193925" y="139700"/>
            <a:ext cx="66452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 b="1">
                <a:latin typeface="Arial" charset="0"/>
                <a:cs typeface="Arial" charset="0"/>
              </a:rPr>
              <a:t>Finding Reciprocals</a:t>
            </a:r>
          </a:p>
        </p:txBody>
      </p:sp>
      <p:sp>
        <p:nvSpPr>
          <p:cNvPr id="1037" name="TextBox 22"/>
          <p:cNvSpPr txBox="1">
            <a:spLocks noChangeArrowheads="1"/>
          </p:cNvSpPr>
          <p:nvPr/>
        </p:nvSpPr>
        <p:spPr bwMode="auto">
          <a:xfrm>
            <a:off x="1447800" y="1949450"/>
            <a:ext cx="5410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>
                <a:latin typeface="Arial" charset="0"/>
                <a:cs typeface="Arial" charset="0"/>
              </a:rPr>
              <a:t>The reciprocal is </a:t>
            </a:r>
            <a:endParaRPr lang="en-US">
              <a:latin typeface="Arial" charset="0"/>
              <a:cs typeface="Arial" charset="0"/>
              <a:sym typeface="Symbol" pitchFamily="18" charset="2"/>
            </a:endParaRPr>
          </a:p>
        </p:txBody>
      </p:sp>
      <p:graphicFrame>
        <p:nvGraphicFramePr>
          <p:cNvPr id="2050" name="Object 11"/>
          <p:cNvGraphicFramePr>
            <a:graphicFrameLocks noChangeAspect="1"/>
          </p:cNvGraphicFramePr>
          <p:nvPr/>
        </p:nvGraphicFramePr>
        <p:xfrm>
          <a:off x="873125" y="1752600"/>
          <a:ext cx="33020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31" name="Equation" r:id="rId3" imgW="152280" imgH="393480" progId="Equation.DSMT4">
                  <p:embed/>
                </p:oleObj>
              </mc:Choice>
              <mc:Fallback>
                <p:oleObj name="Equation" r:id="rId3" imgW="1522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3125" y="1752600"/>
                        <a:ext cx="330200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94" name="Object 14"/>
          <p:cNvGraphicFramePr>
            <a:graphicFrameLocks noChangeAspect="1"/>
          </p:cNvGraphicFramePr>
          <p:nvPr/>
        </p:nvGraphicFramePr>
        <p:xfrm>
          <a:off x="846138" y="2743200"/>
          <a:ext cx="33020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32" name="Equation" r:id="rId5" imgW="152280" imgH="393480" progId="Equation.DSMT4">
                  <p:embed/>
                </p:oleObj>
              </mc:Choice>
              <mc:Fallback>
                <p:oleObj name="Equation" r:id="rId5" imgW="1522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6138" y="2743200"/>
                        <a:ext cx="330200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4" name="Object 20"/>
          <p:cNvGraphicFramePr>
            <a:graphicFrameLocks noChangeAspect="1"/>
          </p:cNvGraphicFramePr>
          <p:nvPr/>
        </p:nvGraphicFramePr>
        <p:xfrm>
          <a:off x="3811588" y="1752600"/>
          <a:ext cx="439737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33" name="Equation" r:id="rId7" imgW="203040" imgH="393480" progId="Equation.DSMT4">
                  <p:embed/>
                </p:oleObj>
              </mc:Choice>
              <mc:Fallback>
                <p:oleObj name="Equation" r:id="rId7" imgW="2030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1588" y="1752600"/>
                        <a:ext cx="439737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2"/>
          <p:cNvSpPr txBox="1">
            <a:spLocks noChangeArrowheads="1"/>
          </p:cNvSpPr>
          <p:nvPr/>
        </p:nvSpPr>
        <p:spPr bwMode="auto">
          <a:xfrm>
            <a:off x="1546225" y="2940050"/>
            <a:ext cx="5410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>
                <a:latin typeface="Arial" charset="0"/>
                <a:cs typeface="Arial" charset="0"/>
              </a:rPr>
              <a:t>The reciprocal is </a:t>
            </a:r>
            <a:endParaRPr lang="en-US">
              <a:latin typeface="Arial" charset="0"/>
              <a:cs typeface="Arial" charset="0"/>
              <a:sym typeface="Symbol" pitchFamily="18" charset="2"/>
            </a:endParaRPr>
          </a:p>
        </p:txBody>
      </p:sp>
      <p:graphicFrame>
        <p:nvGraphicFramePr>
          <p:cNvPr id="23" name="Object 21"/>
          <p:cNvGraphicFramePr>
            <a:graphicFrameLocks noChangeAspect="1"/>
          </p:cNvGraphicFramePr>
          <p:nvPr/>
        </p:nvGraphicFramePr>
        <p:xfrm>
          <a:off x="3908425" y="2743200"/>
          <a:ext cx="439738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34" name="Equation" r:id="rId9" imgW="203040" imgH="393480" progId="Equation.DSMT4">
                  <p:embed/>
                </p:oleObj>
              </mc:Choice>
              <mc:Fallback>
                <p:oleObj name="Equation" r:id="rId9" imgW="2030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8425" y="2743200"/>
                        <a:ext cx="439738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6"/>
          <p:cNvGraphicFramePr>
            <a:graphicFrameLocks noChangeAspect="1"/>
          </p:cNvGraphicFramePr>
          <p:nvPr/>
        </p:nvGraphicFramePr>
        <p:xfrm>
          <a:off x="846138" y="3781425"/>
          <a:ext cx="33020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35" name="Equation" r:id="rId11" imgW="152280" imgH="393480" progId="Equation.DSMT4">
                  <p:embed/>
                </p:oleObj>
              </mc:Choice>
              <mc:Fallback>
                <p:oleObj name="Equation" r:id="rId11" imgW="1522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6138" y="3781425"/>
                        <a:ext cx="330200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Box 22"/>
          <p:cNvSpPr txBox="1">
            <a:spLocks noChangeArrowheads="1"/>
          </p:cNvSpPr>
          <p:nvPr/>
        </p:nvSpPr>
        <p:spPr bwMode="auto">
          <a:xfrm>
            <a:off x="1546225" y="3978275"/>
            <a:ext cx="54102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>
                <a:latin typeface="Arial" charset="0"/>
                <a:cs typeface="Arial" charset="0"/>
              </a:rPr>
              <a:t>The reciprocal is </a:t>
            </a:r>
            <a:endParaRPr lang="en-US">
              <a:latin typeface="Arial" charset="0"/>
              <a:cs typeface="Arial" charset="0"/>
              <a:sym typeface="Symbol" pitchFamily="18" charset="2"/>
            </a:endParaRPr>
          </a:p>
        </p:txBody>
      </p:sp>
      <p:graphicFrame>
        <p:nvGraphicFramePr>
          <p:cNvPr id="27" name="Object 23"/>
          <p:cNvGraphicFramePr>
            <a:graphicFrameLocks noChangeAspect="1"/>
          </p:cNvGraphicFramePr>
          <p:nvPr/>
        </p:nvGraphicFramePr>
        <p:xfrm>
          <a:off x="3908425" y="3781425"/>
          <a:ext cx="439738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36" name="Equation" r:id="rId13" imgW="203040" imgH="393480" progId="Equation.DSMT4">
                  <p:embed/>
                </p:oleObj>
              </mc:Choice>
              <mc:Fallback>
                <p:oleObj name="Equation" r:id="rId13" imgW="2030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8425" y="3781425"/>
                        <a:ext cx="439738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Box 22"/>
          <p:cNvSpPr txBox="1">
            <a:spLocks noChangeArrowheads="1"/>
          </p:cNvSpPr>
          <p:nvPr/>
        </p:nvSpPr>
        <p:spPr bwMode="auto">
          <a:xfrm>
            <a:off x="1573213" y="5005388"/>
            <a:ext cx="54102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>
                <a:latin typeface="Arial" charset="0"/>
                <a:cs typeface="Arial" charset="0"/>
              </a:rPr>
              <a:t>The reciprocal is </a:t>
            </a:r>
            <a:endParaRPr lang="en-US">
              <a:latin typeface="Arial" charset="0"/>
              <a:cs typeface="Arial" charset="0"/>
              <a:sym typeface="Symbol" pitchFamily="18" charset="2"/>
            </a:endParaRPr>
          </a:p>
        </p:txBody>
      </p:sp>
      <p:graphicFrame>
        <p:nvGraphicFramePr>
          <p:cNvPr id="30" name="Object 25"/>
          <p:cNvGraphicFramePr>
            <a:graphicFrameLocks noChangeAspect="1"/>
          </p:cNvGraphicFramePr>
          <p:nvPr/>
        </p:nvGraphicFramePr>
        <p:xfrm>
          <a:off x="3948113" y="4808538"/>
          <a:ext cx="41275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37" name="Equation" r:id="rId15" imgW="190440" imgH="393480" progId="Equation.DSMT4">
                  <p:embed/>
                </p:oleObj>
              </mc:Choice>
              <mc:Fallback>
                <p:oleObj name="Equation" r:id="rId15" imgW="1904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8113" y="4808538"/>
                        <a:ext cx="412750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3"/>
          <p:cNvSpPr txBox="1">
            <a:spLocks noGrp="1"/>
          </p:cNvSpPr>
          <p:nvPr/>
        </p:nvSpPr>
        <p:spPr>
          <a:xfrm>
            <a:off x="1981200" y="6356350"/>
            <a:ext cx="51054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endParaRPr lang="en-US" sz="1000" dirty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215676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7" grpId="0"/>
      <p:bldP spid="22" grpId="0"/>
      <p:bldP spid="26" grpId="0"/>
      <p:bldP spid="2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4"/>
          <p:cNvSpPr txBox="1">
            <a:spLocks/>
          </p:cNvSpPr>
          <p:nvPr/>
        </p:nvSpPr>
        <p:spPr>
          <a:xfrm>
            <a:off x="7010400" y="6508750"/>
            <a:ext cx="2133600" cy="365125"/>
          </a:xfrm>
          <a:prstGeom prst="rect">
            <a:avLst/>
          </a:prstGeom>
        </p:spPr>
        <p:txBody>
          <a:bodyPr anchor="ctr"/>
          <a:lstStyle/>
          <a:p>
            <a:pPr algn="r">
              <a:defRPr/>
            </a:pPr>
            <a:r>
              <a:rPr lang="en-US" sz="1200" dirty="0">
                <a:solidFill>
                  <a:schemeClr val="tx1">
                    <a:tint val="75000"/>
                  </a:schemeClr>
                </a:solidFill>
              </a:rPr>
              <a:t>Slide 2.7- </a:t>
            </a:r>
            <a:fld id="{A1CA0977-BDA1-415B-A7E4-FF42965A9392}" type="slidenum">
              <a:rPr lang="en-US" sz="1200">
                <a:solidFill>
                  <a:schemeClr val="tx1">
                    <a:tint val="75000"/>
                  </a:schemeClr>
                </a:solidFill>
              </a:rPr>
              <a:pPr algn="r">
                <a:defRPr/>
              </a:pPr>
              <a:t>24</a:t>
            </a:fld>
            <a:endParaRPr lang="en-CA" sz="1200" dirty="0">
              <a:solidFill>
                <a:schemeClr val="tx1">
                  <a:tint val="75000"/>
                </a:schemeClr>
              </a:solidFill>
            </a:endParaRPr>
          </a:p>
        </p:txBody>
      </p:sp>
      <p:pic>
        <p:nvPicPr>
          <p:cNvPr id="24580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" y="2286000"/>
            <a:ext cx="8724900" cy="154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Footer Placeholder 3"/>
          <p:cNvSpPr txBox="1">
            <a:spLocks noGrp="1"/>
          </p:cNvSpPr>
          <p:nvPr/>
        </p:nvSpPr>
        <p:spPr>
          <a:xfrm>
            <a:off x="1981200" y="6356350"/>
            <a:ext cx="51054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endParaRPr lang="en-US" sz="1000" dirty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032523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381000" y="1143000"/>
            <a:ext cx="8288338" cy="495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Divide. Write answers in lowest terms and as mixed numbers where possible.</a:t>
            </a: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sz="1200" dirty="0" smtClean="0"/>
          </a:p>
          <a:p>
            <a:pPr marL="514350" indent="-514350" eaLnBrk="1" hangingPunct="1">
              <a:defRPr/>
            </a:pPr>
            <a:endParaRPr lang="en-US" dirty="0" smtClean="0"/>
          </a:p>
        </p:txBody>
      </p:sp>
      <p:sp>
        <p:nvSpPr>
          <p:cNvPr id="30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6858000" y="6356350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en-US"/>
              <a:t>Slide 2.7- </a:t>
            </a:r>
            <a:fld id="{E49BC54C-0DBC-42C7-9F73-90EC8416E21C}" type="slidenum">
              <a:rPr lang="en-US"/>
              <a:pPr>
                <a:defRPr/>
              </a:pPr>
              <a:t>25</a:t>
            </a:fld>
            <a:endParaRPr lang="en-CA"/>
          </a:p>
        </p:txBody>
      </p:sp>
      <p:sp>
        <p:nvSpPr>
          <p:cNvPr id="16389" name="TextBox 6"/>
          <p:cNvSpPr txBox="1">
            <a:spLocks noChangeArrowheads="1"/>
          </p:cNvSpPr>
          <p:nvPr/>
        </p:nvSpPr>
        <p:spPr bwMode="auto">
          <a:xfrm>
            <a:off x="180975" y="1588"/>
            <a:ext cx="1843088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Arial" charset="0"/>
              </a:rPr>
              <a:t>Parallel</a:t>
            </a:r>
          </a:p>
          <a:p>
            <a:pPr>
              <a:defRPr/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Arial" charset="0"/>
              </a:rPr>
              <a:t>Example 2</a:t>
            </a:r>
          </a:p>
        </p:txBody>
      </p:sp>
      <p:sp>
        <p:nvSpPr>
          <p:cNvPr id="3083" name="TextBox 7"/>
          <p:cNvSpPr txBox="1">
            <a:spLocks noChangeArrowheads="1"/>
          </p:cNvSpPr>
          <p:nvPr/>
        </p:nvSpPr>
        <p:spPr bwMode="auto">
          <a:xfrm>
            <a:off x="2193925" y="139700"/>
            <a:ext cx="66452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 b="1">
                <a:latin typeface="Arial" charset="0"/>
                <a:cs typeface="Arial" charset="0"/>
              </a:rPr>
              <a:t>Dividing One Fraction by Another</a:t>
            </a:r>
          </a:p>
        </p:txBody>
      </p:sp>
      <p:sp>
        <p:nvSpPr>
          <p:cNvPr id="1037" name="TextBox 22"/>
          <p:cNvSpPr txBox="1">
            <a:spLocks noChangeArrowheads="1"/>
          </p:cNvSpPr>
          <p:nvPr/>
        </p:nvSpPr>
        <p:spPr bwMode="auto">
          <a:xfrm>
            <a:off x="609600" y="2819400"/>
            <a:ext cx="79073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>
                <a:latin typeface="Arial" charset="0"/>
                <a:cs typeface="Arial" charset="0"/>
              </a:rPr>
              <a:t>The reciprocal of </a:t>
            </a:r>
            <a:endParaRPr lang="en-US">
              <a:latin typeface="Arial" charset="0"/>
              <a:cs typeface="Arial" charset="0"/>
              <a:sym typeface="Symbol" pitchFamily="18" charset="2"/>
            </a:endParaRPr>
          </a:p>
        </p:txBody>
      </p:sp>
      <p:graphicFrame>
        <p:nvGraphicFramePr>
          <p:cNvPr id="41993" name="Object 9"/>
          <p:cNvGraphicFramePr>
            <a:graphicFrameLocks noChangeAspect="1"/>
          </p:cNvGraphicFramePr>
          <p:nvPr/>
        </p:nvGraphicFramePr>
        <p:xfrm>
          <a:off x="527050" y="1968500"/>
          <a:ext cx="87630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44" name="Equation" r:id="rId3" imgW="406080" imgH="393480" progId="Equation.DSMT4">
                  <p:embed/>
                </p:oleObj>
              </mc:Choice>
              <mc:Fallback>
                <p:oleObj name="Equation" r:id="rId3" imgW="4060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050" y="1968500"/>
                        <a:ext cx="876300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4" name="Object 10"/>
          <p:cNvGraphicFramePr>
            <a:graphicFrameLocks noChangeAspect="1"/>
          </p:cNvGraphicFramePr>
          <p:nvPr/>
        </p:nvGraphicFramePr>
        <p:xfrm>
          <a:off x="649288" y="4254500"/>
          <a:ext cx="1865312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45" name="Equation" r:id="rId5" imgW="863280" imgH="393480" progId="Equation.DSMT4">
                  <p:embed/>
                </p:oleObj>
              </mc:Choice>
              <mc:Fallback>
                <p:oleObj name="Equation" r:id="rId5" imgW="8632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9288" y="4254500"/>
                        <a:ext cx="1865312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Group 49"/>
          <p:cNvGrpSpPr>
            <a:grpSpLocks/>
          </p:cNvGrpSpPr>
          <p:nvPr/>
        </p:nvGrpSpPr>
        <p:grpSpPr bwMode="auto">
          <a:xfrm flipV="1">
            <a:off x="1295400" y="3757613"/>
            <a:ext cx="1066800" cy="433387"/>
            <a:chOff x="2158000" y="5208648"/>
            <a:chExt cx="1484281" cy="658752"/>
          </a:xfrm>
        </p:grpSpPr>
        <p:cxnSp>
          <p:nvCxnSpPr>
            <p:cNvPr id="39" name="Straight Connector 38"/>
            <p:cNvCxnSpPr/>
            <p:nvPr/>
          </p:nvCxnSpPr>
          <p:spPr>
            <a:xfrm rot="5400000">
              <a:off x="1835863" y="5530785"/>
              <a:ext cx="644274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flipV="1">
              <a:off x="2158000" y="5850510"/>
              <a:ext cx="1484281" cy="2412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/>
            <p:nvPr/>
          </p:nvCxnSpPr>
          <p:spPr>
            <a:xfrm rot="5400000" flipH="1" flipV="1">
              <a:off x="3425110" y="5650229"/>
              <a:ext cx="434342" cy="0"/>
            </a:xfrm>
            <a:prstGeom prst="straightConnector1">
              <a:avLst/>
            </a:prstGeom>
            <a:ln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57"/>
          <p:cNvGrpSpPr>
            <a:grpSpLocks/>
          </p:cNvGrpSpPr>
          <p:nvPr/>
        </p:nvGrpSpPr>
        <p:grpSpPr bwMode="auto">
          <a:xfrm>
            <a:off x="1069975" y="5105400"/>
            <a:ext cx="1096963" cy="661988"/>
            <a:chOff x="2615399" y="5435337"/>
            <a:chExt cx="1957396" cy="661458"/>
          </a:xfrm>
        </p:grpSpPr>
        <p:cxnSp>
          <p:nvCxnSpPr>
            <p:cNvPr id="52" name="Straight Connector 51"/>
            <p:cNvCxnSpPr/>
            <p:nvPr/>
          </p:nvCxnSpPr>
          <p:spPr>
            <a:xfrm rot="5400000">
              <a:off x="2286087" y="5764649"/>
              <a:ext cx="661458" cy="2834"/>
            </a:xfrm>
            <a:prstGeom prst="line">
              <a:avLst/>
            </a:prstGeom>
            <a:ln>
              <a:solidFill>
                <a:srgbClr val="FF0000"/>
              </a:solidFill>
              <a:head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flipV="1">
              <a:off x="2618233" y="6080933"/>
              <a:ext cx="1954562" cy="14276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/>
            <p:cNvCxnSpPr/>
            <p:nvPr/>
          </p:nvCxnSpPr>
          <p:spPr>
            <a:xfrm rot="5400000" flipH="1" flipV="1">
              <a:off x="4240649" y="5764649"/>
              <a:ext cx="661458" cy="2834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9" name="Object 5"/>
          <p:cNvGraphicFramePr>
            <a:graphicFrameLocks noChangeAspect="1"/>
          </p:cNvGraphicFramePr>
          <p:nvPr/>
        </p:nvGraphicFramePr>
        <p:xfrm>
          <a:off x="3046413" y="2611438"/>
          <a:ext cx="1177925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46" name="Equation" r:id="rId7" imgW="545760" imgH="393480" progId="Equation.DSMT4">
                  <p:embed/>
                </p:oleObj>
              </mc:Choice>
              <mc:Fallback>
                <p:oleObj name="Equation" r:id="rId7" imgW="5457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6413" y="2611438"/>
                        <a:ext cx="1177925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Box 22"/>
          <p:cNvSpPr txBox="1">
            <a:spLocks noChangeArrowheads="1"/>
          </p:cNvSpPr>
          <p:nvPr/>
        </p:nvSpPr>
        <p:spPr bwMode="auto">
          <a:xfrm>
            <a:off x="1295400" y="3462338"/>
            <a:ext cx="13716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1600">
                <a:solidFill>
                  <a:srgbClr val="0000FF"/>
                </a:solidFill>
                <a:latin typeface="Arial" charset="0"/>
                <a:cs typeface="Arial" charset="0"/>
              </a:rPr>
              <a:t>Reciprocals</a:t>
            </a:r>
            <a:endParaRPr lang="en-US" sz="1600">
              <a:solidFill>
                <a:srgbClr val="0000FF"/>
              </a:solidFill>
              <a:latin typeface="Arial" charset="0"/>
              <a:cs typeface="Arial" charset="0"/>
              <a:sym typeface="Symbol" pitchFamily="18" charset="2"/>
            </a:endParaRPr>
          </a:p>
        </p:txBody>
      </p:sp>
      <p:sp>
        <p:nvSpPr>
          <p:cNvPr id="32" name="TextBox 22"/>
          <p:cNvSpPr txBox="1">
            <a:spLocks noChangeArrowheads="1"/>
          </p:cNvSpPr>
          <p:nvPr/>
        </p:nvSpPr>
        <p:spPr bwMode="auto">
          <a:xfrm>
            <a:off x="649288" y="5767388"/>
            <a:ext cx="308451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1600">
                <a:solidFill>
                  <a:srgbClr val="FF0000"/>
                </a:solidFill>
                <a:latin typeface="Arial" charset="0"/>
                <a:cs typeface="Arial" charset="0"/>
              </a:rPr>
              <a:t>Change division to multiplication</a:t>
            </a:r>
            <a:endParaRPr lang="en-US" sz="1600">
              <a:solidFill>
                <a:srgbClr val="FF0000"/>
              </a:solidFill>
              <a:latin typeface="Arial" charset="0"/>
              <a:cs typeface="Arial" charset="0"/>
              <a:sym typeface="Symbol" pitchFamily="18" charset="2"/>
            </a:endParaRPr>
          </a:p>
        </p:txBody>
      </p:sp>
      <p:graphicFrame>
        <p:nvGraphicFramePr>
          <p:cNvPr id="7" name="Object 27"/>
          <p:cNvGraphicFramePr>
            <a:graphicFrameLocks noChangeAspect="1"/>
          </p:cNvGraphicFramePr>
          <p:nvPr/>
        </p:nvGraphicFramePr>
        <p:xfrm>
          <a:off x="5410200" y="3036888"/>
          <a:ext cx="1865313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47" name="Equation" r:id="rId9" imgW="863280" imgH="393480" progId="Equation.DSMT4">
                  <p:embed/>
                </p:oleObj>
              </mc:Choice>
              <mc:Fallback>
                <p:oleObj name="Equation" r:id="rId9" imgW="8632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3036888"/>
                        <a:ext cx="1865313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4" name="Straight Connector 33"/>
          <p:cNvCxnSpPr/>
          <p:nvPr/>
        </p:nvCxnSpPr>
        <p:spPr>
          <a:xfrm flipV="1">
            <a:off x="6938963" y="3063875"/>
            <a:ext cx="381000" cy="30480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V="1">
            <a:off x="6515100" y="3492500"/>
            <a:ext cx="381000" cy="30480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6858000" y="2852738"/>
            <a:ext cx="3302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1800">
                <a:latin typeface="Arial" charset="0"/>
                <a:cs typeface="Arial" charset="0"/>
              </a:rPr>
              <a:t>2</a:t>
            </a:r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6350000" y="3703638"/>
            <a:ext cx="3302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1800">
                <a:latin typeface="Arial" charset="0"/>
                <a:cs typeface="Arial" charset="0"/>
              </a:rPr>
              <a:t>1</a:t>
            </a:r>
          </a:p>
        </p:txBody>
      </p:sp>
      <p:graphicFrame>
        <p:nvGraphicFramePr>
          <p:cNvPr id="8" name="Object 28"/>
          <p:cNvGraphicFramePr>
            <a:graphicFrameLocks noChangeAspect="1"/>
          </p:cNvGraphicFramePr>
          <p:nvPr/>
        </p:nvGraphicFramePr>
        <p:xfrm>
          <a:off x="6240463" y="4071938"/>
          <a:ext cx="877887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48" name="Equation" r:id="rId11" imgW="406080" imgH="393480" progId="Equation.DSMT4">
                  <p:embed/>
                </p:oleObj>
              </mc:Choice>
              <mc:Fallback>
                <p:oleObj name="Equation" r:id="rId11" imgW="4060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0463" y="4071938"/>
                        <a:ext cx="877887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29"/>
          <p:cNvGraphicFramePr>
            <a:graphicFrameLocks noChangeAspect="1"/>
          </p:cNvGraphicFramePr>
          <p:nvPr/>
        </p:nvGraphicFramePr>
        <p:xfrm>
          <a:off x="6324600" y="5075238"/>
          <a:ext cx="60325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49" name="Equation" r:id="rId13" imgW="279360" imgH="393480" progId="Equation.DSMT4">
                  <p:embed/>
                </p:oleObj>
              </mc:Choice>
              <mc:Fallback>
                <p:oleObj name="Equation" r:id="rId13" imgW="2793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5075238"/>
                        <a:ext cx="603250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Footer Placeholder 3"/>
          <p:cNvSpPr txBox="1">
            <a:spLocks noGrp="1"/>
          </p:cNvSpPr>
          <p:nvPr/>
        </p:nvSpPr>
        <p:spPr>
          <a:xfrm>
            <a:off x="1981200" y="6356350"/>
            <a:ext cx="51054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endParaRPr lang="en-US" sz="1000" dirty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037077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7" grpId="0"/>
      <p:bldP spid="27" grpId="0"/>
      <p:bldP spid="32" grpId="0"/>
      <p:bldP spid="38" grpId="0"/>
      <p:bldP spid="4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381000" y="1143000"/>
            <a:ext cx="8288338" cy="4953000"/>
          </a:xfrm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  <a:p>
            <a:pPr eaLnBrk="1" hangingPunct="1"/>
            <a:r>
              <a:rPr lang="en-US" smtClean="0">
                <a:latin typeface="Arial" charset="0"/>
                <a:cs typeface="Arial" charset="0"/>
              </a:rPr>
              <a:t>Divide</a:t>
            </a:r>
          </a:p>
          <a:p>
            <a:pPr eaLnBrk="1" hangingPunct="1"/>
            <a:endParaRPr lang="en-US" sz="1200" smtClean="0">
              <a:latin typeface="Arial" charset="0"/>
              <a:cs typeface="Arial" charset="0"/>
            </a:endParaRPr>
          </a:p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  <p:sp>
        <p:nvSpPr>
          <p:cNvPr id="23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6858000" y="6356350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en-US"/>
              <a:t>Slide 2.7- </a:t>
            </a:r>
            <a:fld id="{BEE67320-5A5F-4902-9DC7-2DC4F543F04A}" type="slidenum">
              <a:rPr lang="en-US"/>
              <a:pPr>
                <a:defRPr/>
              </a:pPr>
              <a:t>26</a:t>
            </a:fld>
            <a:endParaRPr lang="en-CA"/>
          </a:p>
        </p:txBody>
      </p:sp>
      <p:sp>
        <p:nvSpPr>
          <p:cNvPr id="16389" name="TextBox 6"/>
          <p:cNvSpPr txBox="1">
            <a:spLocks noChangeArrowheads="1"/>
          </p:cNvSpPr>
          <p:nvPr/>
        </p:nvSpPr>
        <p:spPr bwMode="auto">
          <a:xfrm>
            <a:off x="180975" y="1588"/>
            <a:ext cx="1843088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Arial" charset="0"/>
              </a:rPr>
              <a:t>Parallel</a:t>
            </a:r>
          </a:p>
          <a:p>
            <a:pPr>
              <a:defRPr/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Arial" charset="0"/>
              </a:rPr>
              <a:t>Example 2</a:t>
            </a:r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3993637"/>
              </p:ext>
            </p:extLst>
          </p:nvPr>
        </p:nvGraphicFramePr>
        <p:xfrm>
          <a:off x="1604963" y="831850"/>
          <a:ext cx="487362" cy="1379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9" name="Equation" r:id="rId3" imgW="152280" imgH="431640" progId="Equation.DSMT4">
                  <p:embed/>
                </p:oleObj>
              </mc:Choice>
              <mc:Fallback>
                <p:oleObj name="Equation" r:id="rId3" imgW="152280" imgH="431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4963" y="831850"/>
                        <a:ext cx="487362" cy="1379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4"/>
          <p:cNvGraphicFramePr>
            <a:graphicFrameLocks noChangeAspect="1"/>
          </p:cNvGraphicFramePr>
          <p:nvPr/>
        </p:nvGraphicFramePr>
        <p:xfrm>
          <a:off x="3983038" y="1822450"/>
          <a:ext cx="112395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0" name="Equation" r:id="rId5" imgW="520560" imgH="393480" progId="Equation.DSMT4">
                  <p:embed/>
                </p:oleObj>
              </mc:Choice>
              <mc:Fallback>
                <p:oleObj name="Equation" r:id="rId5" imgW="5205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3038" y="1822450"/>
                        <a:ext cx="1123950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5"/>
          <p:cNvGraphicFramePr>
            <a:graphicFrameLocks noChangeAspect="1"/>
          </p:cNvGraphicFramePr>
          <p:nvPr/>
        </p:nvGraphicFramePr>
        <p:xfrm>
          <a:off x="3983038" y="2854325"/>
          <a:ext cx="101600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1" name="Equation" r:id="rId7" imgW="469800" imgH="393480" progId="Equation.DSMT4">
                  <p:embed/>
                </p:oleObj>
              </mc:Choice>
              <mc:Fallback>
                <p:oleObj name="Equation" r:id="rId7" imgW="4698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3038" y="2854325"/>
                        <a:ext cx="1016000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6" name="Object 8"/>
          <p:cNvGraphicFramePr>
            <a:graphicFrameLocks noChangeAspect="1"/>
          </p:cNvGraphicFramePr>
          <p:nvPr/>
        </p:nvGraphicFramePr>
        <p:xfrm>
          <a:off x="4079875" y="4027488"/>
          <a:ext cx="904875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2" name="Equation" r:id="rId9" imgW="419040" imgH="393480" progId="Equation.DSMT4">
                  <p:embed/>
                </p:oleObj>
              </mc:Choice>
              <mc:Fallback>
                <p:oleObj name="Equation" r:id="rId9" imgW="4190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9875" y="4027488"/>
                        <a:ext cx="904875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8" name="Object 10"/>
          <p:cNvGraphicFramePr>
            <a:graphicFrameLocks noChangeAspect="1"/>
          </p:cNvGraphicFramePr>
          <p:nvPr/>
        </p:nvGraphicFramePr>
        <p:xfrm>
          <a:off x="4722813" y="5046663"/>
          <a:ext cx="768350" cy="852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3" name="Equation" r:id="rId11" imgW="355320" imgH="393480" progId="Equation.DSMT4">
                  <p:embed/>
                </p:oleObj>
              </mc:Choice>
              <mc:Fallback>
                <p:oleObj name="Equation" r:id="rId11" imgW="35532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2813" y="5046663"/>
                        <a:ext cx="768350" cy="852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9" name="TextBox 7"/>
          <p:cNvSpPr txBox="1">
            <a:spLocks noChangeArrowheads="1"/>
          </p:cNvSpPr>
          <p:nvPr/>
        </p:nvSpPr>
        <p:spPr bwMode="auto">
          <a:xfrm>
            <a:off x="2193925" y="139700"/>
            <a:ext cx="66452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 b="1">
                <a:latin typeface="Arial" charset="0"/>
                <a:cs typeface="Arial" charset="0"/>
              </a:rPr>
              <a:t>Dividing One Fraction by Another</a:t>
            </a:r>
          </a:p>
        </p:txBody>
      </p:sp>
      <p:graphicFrame>
        <p:nvGraphicFramePr>
          <p:cNvPr id="4119" name="Object 23"/>
          <p:cNvGraphicFramePr>
            <a:graphicFrameLocks noChangeAspect="1"/>
          </p:cNvGraphicFramePr>
          <p:nvPr/>
        </p:nvGraphicFramePr>
        <p:xfrm>
          <a:off x="3505200" y="1822450"/>
          <a:ext cx="330200" cy="933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4" name="Equation" r:id="rId13" imgW="152280" imgH="431640" progId="Equation.DSMT4">
                  <p:embed/>
                </p:oleObj>
              </mc:Choice>
              <mc:Fallback>
                <p:oleObj name="Equation" r:id="rId13" imgW="152280" imgH="431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1822450"/>
                        <a:ext cx="330200" cy="933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5" name="Straight Connector 24"/>
          <p:cNvCxnSpPr/>
          <p:nvPr/>
        </p:nvCxnSpPr>
        <p:spPr>
          <a:xfrm flipV="1">
            <a:off x="4619625" y="2870200"/>
            <a:ext cx="381000" cy="30480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V="1">
            <a:off x="4238625" y="3352800"/>
            <a:ext cx="381000" cy="30480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4899025" y="2806700"/>
            <a:ext cx="330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1800">
                <a:latin typeface="Arial" charset="0"/>
                <a:cs typeface="Arial" charset="0"/>
              </a:rPr>
              <a:t>1</a:t>
            </a: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4079875" y="3657600"/>
            <a:ext cx="330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1800">
                <a:latin typeface="Arial" charset="0"/>
                <a:cs typeface="Arial" charset="0"/>
              </a:rPr>
              <a:t>4</a:t>
            </a:r>
          </a:p>
        </p:txBody>
      </p:sp>
      <p:graphicFrame>
        <p:nvGraphicFramePr>
          <p:cNvPr id="4" name="Object 24"/>
          <p:cNvGraphicFramePr>
            <a:graphicFrameLocks noChangeAspect="1"/>
          </p:cNvGraphicFramePr>
          <p:nvPr/>
        </p:nvGraphicFramePr>
        <p:xfrm>
          <a:off x="4016375" y="5046663"/>
          <a:ext cx="60325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5" name="Equation" r:id="rId14" imgW="279360" imgH="393480" progId="Equation.DSMT4">
                  <p:embed/>
                </p:oleObj>
              </mc:Choice>
              <mc:Fallback>
                <p:oleObj name="Equation" r:id="rId14" imgW="2793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6375" y="5046663"/>
                        <a:ext cx="603250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3"/>
          <p:cNvSpPr txBox="1">
            <a:spLocks noGrp="1"/>
          </p:cNvSpPr>
          <p:nvPr/>
        </p:nvSpPr>
        <p:spPr>
          <a:xfrm>
            <a:off x="1981200" y="6356350"/>
            <a:ext cx="51054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endParaRPr lang="en-US" sz="1000" dirty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170538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381000" y="1143000"/>
            <a:ext cx="8288338" cy="4953000"/>
          </a:xfrm>
        </p:spPr>
        <p:txBody>
          <a:bodyPr/>
          <a:lstStyle/>
          <a:p>
            <a:pPr eaLnBrk="1" hangingPunct="1"/>
            <a:r>
              <a:rPr lang="en-US" smtClean="0">
                <a:latin typeface="Arial" charset="0"/>
                <a:cs typeface="Arial" charset="0"/>
              </a:rPr>
              <a:t>Divide. Write all answers in lowest terms and as whole or mixed numbers where possible.</a:t>
            </a:r>
          </a:p>
          <a:p>
            <a:pPr eaLnBrk="1" hangingPunct="1"/>
            <a:endParaRPr lang="en-US" smtClean="0">
              <a:latin typeface="Arial" charset="0"/>
              <a:cs typeface="Arial" charset="0"/>
            </a:endParaRPr>
          </a:p>
          <a:p>
            <a:pPr eaLnBrk="1" hangingPunct="1"/>
            <a:r>
              <a:rPr lang="en-US" smtClean="0">
                <a:solidFill>
                  <a:srgbClr val="138677"/>
                </a:solidFill>
                <a:latin typeface="Arial" charset="0"/>
                <a:cs typeface="Arial" charset="0"/>
              </a:rPr>
              <a:t>a.</a:t>
            </a:r>
            <a:r>
              <a:rPr lang="en-US" smtClean="0">
                <a:latin typeface="Arial" charset="0"/>
                <a:cs typeface="Arial" charset="0"/>
              </a:rPr>
              <a:t>   </a:t>
            </a:r>
          </a:p>
          <a:p>
            <a:pPr eaLnBrk="1" hangingPunct="1"/>
            <a:endParaRPr lang="en-US" sz="1200" smtClean="0">
              <a:latin typeface="Arial" charset="0"/>
              <a:cs typeface="Arial" charset="0"/>
            </a:endParaRPr>
          </a:p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  <p:sp>
        <p:nvSpPr>
          <p:cNvPr id="19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6858000" y="6356350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en-US"/>
              <a:t>Slide 2.7- </a:t>
            </a:r>
            <a:fld id="{B2453499-61DE-4FB6-A56D-8E7B156F58C8}" type="slidenum">
              <a:rPr lang="en-US"/>
              <a:pPr>
                <a:defRPr/>
              </a:pPr>
              <a:t>27</a:t>
            </a:fld>
            <a:endParaRPr lang="en-CA"/>
          </a:p>
        </p:txBody>
      </p:sp>
      <p:sp>
        <p:nvSpPr>
          <p:cNvPr id="16389" name="TextBox 6"/>
          <p:cNvSpPr txBox="1">
            <a:spLocks noChangeArrowheads="1"/>
          </p:cNvSpPr>
          <p:nvPr/>
        </p:nvSpPr>
        <p:spPr bwMode="auto">
          <a:xfrm>
            <a:off x="180975" y="1588"/>
            <a:ext cx="1843088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Arial" charset="0"/>
              </a:rPr>
              <a:t>Parallel</a:t>
            </a:r>
          </a:p>
          <a:p>
            <a:pPr>
              <a:defRPr/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Arial" charset="0"/>
              </a:rPr>
              <a:t>Example 3</a:t>
            </a:r>
          </a:p>
        </p:txBody>
      </p:sp>
      <p:sp>
        <p:nvSpPr>
          <p:cNvPr id="5129" name="TextBox 7"/>
          <p:cNvSpPr txBox="1">
            <a:spLocks noChangeArrowheads="1"/>
          </p:cNvSpPr>
          <p:nvPr/>
        </p:nvSpPr>
        <p:spPr bwMode="auto">
          <a:xfrm>
            <a:off x="2193925" y="139700"/>
            <a:ext cx="66452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 b="1">
                <a:latin typeface="Arial" charset="0"/>
                <a:cs typeface="Arial" charset="0"/>
              </a:rPr>
              <a:t>Dividing with a Whole Number</a:t>
            </a:r>
          </a:p>
        </p:txBody>
      </p:sp>
      <p:graphicFrame>
        <p:nvGraphicFramePr>
          <p:cNvPr id="5122" name="Object 3"/>
          <p:cNvGraphicFramePr>
            <a:graphicFrameLocks noChangeAspect="1"/>
          </p:cNvGraphicFramePr>
          <p:nvPr/>
        </p:nvGraphicFramePr>
        <p:xfrm>
          <a:off x="879475" y="2495550"/>
          <a:ext cx="822325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70" name="Equation" r:id="rId3" imgW="380880" imgH="393480" progId="Equation.DSMT4">
                  <p:embed/>
                </p:oleObj>
              </mc:Choice>
              <mc:Fallback>
                <p:oleObj name="Equation" r:id="rId3" imgW="3808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9475" y="2495550"/>
                        <a:ext cx="822325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2362200" y="2667000"/>
            <a:ext cx="566896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000">
                <a:latin typeface="Arial" charset="0"/>
                <a:cs typeface="Arial" charset="0"/>
              </a:rPr>
              <a:t>Write 9 as 9/1. Use the reciprocal of ¼ which is 4/1. </a:t>
            </a:r>
          </a:p>
        </p:txBody>
      </p:sp>
      <p:graphicFrame>
        <p:nvGraphicFramePr>
          <p:cNvPr id="5123" name="Object 6"/>
          <p:cNvGraphicFramePr>
            <a:graphicFrameLocks noChangeAspect="1"/>
          </p:cNvGraphicFramePr>
          <p:nvPr/>
        </p:nvGraphicFramePr>
        <p:xfrm>
          <a:off x="1290638" y="4267200"/>
          <a:ext cx="1808162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71" name="Equation" r:id="rId5" imgW="838080" imgH="393480" progId="Equation.DSMT4">
                  <p:embed/>
                </p:oleObj>
              </mc:Choice>
              <mc:Fallback>
                <p:oleObj name="Equation" r:id="rId5" imgW="8380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0638" y="4267200"/>
                        <a:ext cx="1808162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39" name="Object 7"/>
          <p:cNvGraphicFramePr>
            <a:graphicFrameLocks noChangeAspect="1"/>
          </p:cNvGraphicFramePr>
          <p:nvPr/>
        </p:nvGraphicFramePr>
        <p:xfrm>
          <a:off x="3124200" y="4287838"/>
          <a:ext cx="960438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72" name="Equation" r:id="rId7" imgW="444240" imgH="393480" progId="Equation.DSMT4">
                  <p:embed/>
                </p:oleObj>
              </mc:Choice>
              <mc:Fallback>
                <p:oleObj name="Equation" r:id="rId7" imgW="4442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4287838"/>
                        <a:ext cx="960438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0" name="Object 8"/>
          <p:cNvGraphicFramePr>
            <a:graphicFrameLocks noChangeAspect="1"/>
          </p:cNvGraphicFramePr>
          <p:nvPr/>
        </p:nvGraphicFramePr>
        <p:xfrm>
          <a:off x="4057650" y="4305300"/>
          <a:ext cx="1481138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73" name="Equation" r:id="rId9" imgW="685800" imgH="393480" progId="Equation.DSMT4">
                  <p:embed/>
                </p:oleObj>
              </mc:Choice>
              <mc:Fallback>
                <p:oleObj name="Equation" r:id="rId9" imgW="6858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7650" y="4305300"/>
                        <a:ext cx="1481138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3"/>
          <p:cNvSpPr txBox="1">
            <a:spLocks noGrp="1"/>
          </p:cNvSpPr>
          <p:nvPr/>
        </p:nvSpPr>
        <p:spPr>
          <a:xfrm>
            <a:off x="1981200" y="6356350"/>
            <a:ext cx="51054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endParaRPr lang="en-US" sz="1000" dirty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631619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381000" y="1143000"/>
            <a:ext cx="8288338" cy="4953000"/>
          </a:xfrm>
        </p:spPr>
        <p:txBody>
          <a:bodyPr/>
          <a:lstStyle/>
          <a:p>
            <a:pPr eaLnBrk="1" hangingPunct="1"/>
            <a:r>
              <a:rPr lang="en-US" sz="1800" smtClean="0">
                <a:latin typeface="Arial" charset="0"/>
                <a:cs typeface="Arial" charset="0"/>
              </a:rPr>
              <a:t>Divide. Write all answers in lowest terms and as whole or mixed numbers where possible.</a:t>
            </a:r>
          </a:p>
          <a:p>
            <a:pPr eaLnBrk="1" hangingPunct="1"/>
            <a:endParaRPr lang="en-US" smtClean="0">
              <a:latin typeface="Arial" charset="0"/>
              <a:cs typeface="Arial" charset="0"/>
            </a:endParaRPr>
          </a:p>
          <a:p>
            <a:pPr eaLnBrk="1" hangingPunct="1"/>
            <a:r>
              <a:rPr lang="en-US" smtClean="0">
                <a:solidFill>
                  <a:srgbClr val="138677"/>
                </a:solidFill>
                <a:latin typeface="Arial" charset="0"/>
                <a:cs typeface="Arial" charset="0"/>
              </a:rPr>
              <a:t>b.</a:t>
            </a:r>
            <a:r>
              <a:rPr lang="en-US" smtClean="0">
                <a:latin typeface="Arial" charset="0"/>
                <a:cs typeface="Arial" charset="0"/>
              </a:rPr>
              <a:t>   </a:t>
            </a:r>
          </a:p>
          <a:p>
            <a:pPr eaLnBrk="1" hangingPunct="1"/>
            <a:endParaRPr lang="en-US" sz="1200" smtClean="0">
              <a:latin typeface="Arial" charset="0"/>
              <a:cs typeface="Arial" charset="0"/>
            </a:endParaRPr>
          </a:p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  <p:sp>
        <p:nvSpPr>
          <p:cNvPr id="19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6858000" y="6356350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en-US"/>
              <a:t>Slide 2.7- </a:t>
            </a:r>
            <a:fld id="{505D8B6B-BA93-46CB-A77D-5C19EA47A6C1}" type="slidenum">
              <a:rPr lang="en-US"/>
              <a:pPr>
                <a:defRPr/>
              </a:pPr>
              <a:t>28</a:t>
            </a:fld>
            <a:endParaRPr lang="en-CA"/>
          </a:p>
        </p:txBody>
      </p:sp>
      <p:sp>
        <p:nvSpPr>
          <p:cNvPr id="16389" name="TextBox 6"/>
          <p:cNvSpPr txBox="1">
            <a:spLocks noChangeArrowheads="1"/>
          </p:cNvSpPr>
          <p:nvPr/>
        </p:nvSpPr>
        <p:spPr bwMode="auto">
          <a:xfrm>
            <a:off x="180975" y="1588"/>
            <a:ext cx="1843088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Arial" charset="0"/>
              </a:rPr>
              <a:t>Parallel</a:t>
            </a:r>
          </a:p>
          <a:p>
            <a:pPr>
              <a:defRPr/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Arial" charset="0"/>
              </a:rPr>
              <a:t>Example 3</a:t>
            </a:r>
          </a:p>
        </p:txBody>
      </p:sp>
      <p:sp>
        <p:nvSpPr>
          <p:cNvPr id="6153" name="TextBox 7"/>
          <p:cNvSpPr txBox="1">
            <a:spLocks noChangeArrowheads="1"/>
          </p:cNvSpPr>
          <p:nvPr/>
        </p:nvSpPr>
        <p:spPr bwMode="auto">
          <a:xfrm>
            <a:off x="2193925" y="139700"/>
            <a:ext cx="66452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 b="1">
                <a:latin typeface="Arial" charset="0"/>
                <a:cs typeface="Arial" charset="0"/>
              </a:rPr>
              <a:t>Dividing with a Whole Number</a:t>
            </a:r>
          </a:p>
        </p:txBody>
      </p:sp>
      <p:graphicFrame>
        <p:nvGraphicFramePr>
          <p:cNvPr id="6146" name="Object 3"/>
          <p:cNvGraphicFramePr>
            <a:graphicFrameLocks noChangeAspect="1"/>
          </p:cNvGraphicFramePr>
          <p:nvPr/>
        </p:nvGraphicFramePr>
        <p:xfrm>
          <a:off x="879475" y="2133600"/>
          <a:ext cx="822325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94" name="Equation" r:id="rId3" imgW="380880" imgH="393480" progId="Equation.DSMT4">
                  <p:embed/>
                </p:oleObj>
              </mc:Choice>
              <mc:Fallback>
                <p:oleObj name="Equation" r:id="rId3" imgW="3808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9475" y="2133600"/>
                        <a:ext cx="822325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2362200" y="2276475"/>
            <a:ext cx="56689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000">
                <a:latin typeface="Arial" charset="0"/>
                <a:cs typeface="Arial" charset="0"/>
              </a:rPr>
              <a:t>Write 4 as 4/1. The reciprocal of 4/1 is ¼. </a:t>
            </a:r>
          </a:p>
        </p:txBody>
      </p:sp>
      <p:graphicFrame>
        <p:nvGraphicFramePr>
          <p:cNvPr id="5123" name="Object 6"/>
          <p:cNvGraphicFramePr>
            <a:graphicFrameLocks noChangeAspect="1"/>
          </p:cNvGraphicFramePr>
          <p:nvPr/>
        </p:nvGraphicFramePr>
        <p:xfrm>
          <a:off x="1290638" y="4267200"/>
          <a:ext cx="1808162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95" name="Equation" r:id="rId5" imgW="838080" imgH="393480" progId="Equation.DSMT4">
                  <p:embed/>
                </p:oleObj>
              </mc:Choice>
              <mc:Fallback>
                <p:oleObj name="Equation" r:id="rId5" imgW="8380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0638" y="4267200"/>
                        <a:ext cx="1808162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39" name="Object 7"/>
          <p:cNvGraphicFramePr>
            <a:graphicFrameLocks noChangeAspect="1"/>
          </p:cNvGraphicFramePr>
          <p:nvPr/>
        </p:nvGraphicFramePr>
        <p:xfrm>
          <a:off x="3124200" y="4287838"/>
          <a:ext cx="960438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96" name="Equation" r:id="rId7" imgW="444240" imgH="393480" progId="Equation.DSMT4">
                  <p:embed/>
                </p:oleObj>
              </mc:Choice>
              <mc:Fallback>
                <p:oleObj name="Equation" r:id="rId7" imgW="4442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4287838"/>
                        <a:ext cx="960438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0" name="Object 8"/>
          <p:cNvGraphicFramePr>
            <a:graphicFrameLocks noChangeAspect="1"/>
          </p:cNvGraphicFramePr>
          <p:nvPr/>
        </p:nvGraphicFramePr>
        <p:xfrm>
          <a:off x="4191000" y="4305300"/>
          <a:ext cx="76835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97" name="Equation" r:id="rId9" imgW="355320" imgH="393480" progId="Equation.DSMT4">
                  <p:embed/>
                </p:oleObj>
              </mc:Choice>
              <mc:Fallback>
                <p:oleObj name="Equation" r:id="rId9" imgW="35532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4305300"/>
                        <a:ext cx="768350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3"/>
          <p:cNvSpPr txBox="1">
            <a:spLocks noGrp="1"/>
          </p:cNvSpPr>
          <p:nvPr/>
        </p:nvSpPr>
        <p:spPr>
          <a:xfrm>
            <a:off x="1981200" y="6356350"/>
            <a:ext cx="51054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endParaRPr lang="en-US" sz="1000" dirty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216693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(+ and -) Fractions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B9918E-B8EF-4C39-B3E8-62F8F588AB68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755716"/>
      </p:ext>
    </p:extLst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381000" y="1143000"/>
            <a:ext cx="8288338" cy="4953000"/>
          </a:xfrm>
        </p:spPr>
        <p:txBody>
          <a:bodyPr/>
          <a:lstStyle/>
          <a:p>
            <a:pPr eaLnBrk="1" hangingPunct="1"/>
            <a:r>
              <a:rPr lang="en-US" smtClean="0">
                <a:latin typeface="Arial" charset="0"/>
                <a:cs typeface="Arial" charset="0"/>
              </a:rPr>
              <a:t>Use a fraction to represent the shaded part of each figure. </a:t>
            </a:r>
          </a:p>
          <a:p>
            <a:pPr eaLnBrk="1" hangingPunct="1"/>
            <a:r>
              <a:rPr lang="en-US" smtClean="0">
                <a:solidFill>
                  <a:srgbClr val="138677"/>
                </a:solidFill>
                <a:latin typeface="Arial" charset="0"/>
                <a:cs typeface="Arial" charset="0"/>
              </a:rPr>
              <a:t>a.</a:t>
            </a:r>
          </a:p>
          <a:p>
            <a:pPr eaLnBrk="1" hangingPunct="1"/>
            <a:endParaRPr lang="en-US" smtClean="0">
              <a:latin typeface="Arial" charset="0"/>
              <a:cs typeface="Arial" charset="0"/>
            </a:endParaRPr>
          </a:p>
          <a:p>
            <a:pPr eaLnBrk="1" hangingPunct="1"/>
            <a:endParaRPr lang="en-US" smtClean="0">
              <a:latin typeface="Arial" charset="0"/>
              <a:cs typeface="Arial" charset="0"/>
            </a:endParaRPr>
          </a:p>
          <a:p>
            <a:pPr eaLnBrk="1" hangingPunct="1"/>
            <a:endParaRPr lang="en-US" smtClean="0">
              <a:latin typeface="Arial" charset="0"/>
              <a:cs typeface="Arial" charset="0"/>
            </a:endParaRPr>
          </a:p>
          <a:p>
            <a:pPr eaLnBrk="1" hangingPunct="1"/>
            <a:r>
              <a:rPr lang="en-US" smtClean="0">
                <a:solidFill>
                  <a:srgbClr val="138677"/>
                </a:solidFill>
                <a:latin typeface="Arial" charset="0"/>
                <a:cs typeface="Arial" charset="0"/>
              </a:rPr>
              <a:t>b.</a:t>
            </a:r>
            <a:r>
              <a:rPr lang="en-US" smtClean="0">
                <a:latin typeface="Arial" charset="0"/>
                <a:cs typeface="Arial" charset="0"/>
              </a:rPr>
              <a:t>  	</a:t>
            </a:r>
            <a:r>
              <a:rPr lang="en-US" smtClean="0">
                <a:solidFill>
                  <a:srgbClr val="800080"/>
                </a:solidFill>
                <a:latin typeface="Arial" charset="0"/>
                <a:cs typeface="Arial" charset="0"/>
              </a:rPr>
              <a:t> </a:t>
            </a:r>
            <a:r>
              <a:rPr lang="en-US" smtClean="0">
                <a:latin typeface="Arial" charset="0"/>
                <a:cs typeface="Arial" charset="0"/>
              </a:rPr>
              <a:t>		</a:t>
            </a:r>
          </a:p>
        </p:txBody>
      </p:sp>
      <p:sp>
        <p:nvSpPr>
          <p:cNvPr id="1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6781800" y="6356350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Slide </a:t>
            </a:r>
            <a:r>
              <a:rPr lang="en-US" dirty="0" smtClean="0"/>
              <a:t>2.1- </a:t>
            </a:r>
            <a:fld id="{755F7704-0A15-49F2-A13B-BD7FA859CD3D}" type="slidenum">
              <a:rPr lang="en-US"/>
              <a:pPr>
                <a:defRPr/>
              </a:pPr>
              <a:t>3</a:t>
            </a:fld>
            <a:endParaRPr lang="en-CA" dirty="0"/>
          </a:p>
        </p:txBody>
      </p:sp>
      <p:sp>
        <p:nvSpPr>
          <p:cNvPr id="16389" name="TextBox 6"/>
          <p:cNvSpPr txBox="1">
            <a:spLocks noChangeArrowheads="1"/>
          </p:cNvSpPr>
          <p:nvPr/>
        </p:nvSpPr>
        <p:spPr bwMode="auto">
          <a:xfrm>
            <a:off x="180975" y="1588"/>
            <a:ext cx="1843088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Arial" charset="0"/>
              </a:rPr>
              <a:t>Parallel</a:t>
            </a:r>
          </a:p>
          <a:p>
            <a:pPr>
              <a:defRPr/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Arial" charset="0"/>
              </a:rPr>
              <a:t>Example 2</a:t>
            </a:r>
          </a:p>
        </p:txBody>
      </p:sp>
      <p:sp>
        <p:nvSpPr>
          <p:cNvPr id="2055" name="TextBox 7"/>
          <p:cNvSpPr txBox="1">
            <a:spLocks noChangeArrowheads="1"/>
          </p:cNvSpPr>
          <p:nvPr/>
        </p:nvSpPr>
        <p:spPr bwMode="auto">
          <a:xfrm>
            <a:off x="2193925" y="139700"/>
            <a:ext cx="69500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 b="1">
                <a:latin typeface="Arial" charset="0"/>
                <a:cs typeface="Arial" charset="0"/>
              </a:rPr>
              <a:t>Representing Fractions Greater Than 1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3200400" y="2133600"/>
            <a:ext cx="5410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>
                <a:latin typeface="Arial" charset="0"/>
                <a:cs typeface="Arial" charset="0"/>
              </a:rPr>
              <a:t>An area equal to 7 of the ¼ parts is shaded. Write this as </a:t>
            </a:r>
          </a:p>
          <a:p>
            <a:pPr eaLnBrk="1" hangingPunct="1"/>
            <a:endParaRPr lang="en-US">
              <a:latin typeface="Arial" charset="0"/>
              <a:cs typeface="Arial" charset="0"/>
            </a:endParaRPr>
          </a:p>
        </p:txBody>
      </p:sp>
      <p:graphicFrame>
        <p:nvGraphicFramePr>
          <p:cNvPr id="24" name="Object 2"/>
          <p:cNvGraphicFramePr>
            <a:graphicFrameLocks noChangeAspect="1"/>
          </p:cNvGraphicFramePr>
          <p:nvPr/>
        </p:nvGraphicFramePr>
        <p:xfrm>
          <a:off x="5097463" y="2957513"/>
          <a:ext cx="292100" cy="754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7" name="Equation" r:id="rId3" imgW="152280" imgH="393480" progId="Equation.DSMT4">
                  <p:embed/>
                </p:oleObj>
              </mc:Choice>
              <mc:Fallback>
                <p:oleObj name="Equation" r:id="rId3" imgW="152280" imgH="3934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7463" y="2957513"/>
                        <a:ext cx="292100" cy="754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4"/>
          <p:cNvGraphicFramePr>
            <a:graphicFrameLocks noChangeAspect="1"/>
          </p:cNvGraphicFramePr>
          <p:nvPr/>
        </p:nvGraphicFramePr>
        <p:xfrm>
          <a:off x="5462588" y="5189538"/>
          <a:ext cx="292100" cy="754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8" name="Equation" r:id="rId5" imgW="152280" imgH="393480" progId="Equation.DSMT4">
                  <p:embed/>
                </p:oleObj>
              </mc:Choice>
              <mc:Fallback>
                <p:oleObj name="Equation" r:id="rId5" imgW="152280" imgH="3934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2588" y="5189538"/>
                        <a:ext cx="292100" cy="754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57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5200" y="2260600"/>
            <a:ext cx="1058863" cy="1073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8" name="Picture 9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1850" y="2260600"/>
            <a:ext cx="1065213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9" name="Picture 1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325" y="4387850"/>
            <a:ext cx="1055688" cy="104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12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4063" y="4387850"/>
            <a:ext cx="1074737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3259138" y="4367213"/>
            <a:ext cx="5410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>
                <a:latin typeface="Arial" charset="0"/>
                <a:cs typeface="Arial" charset="0"/>
              </a:rPr>
              <a:t>An area equal to 8 of the 1/6 parts is shaded. Write this as </a:t>
            </a:r>
          </a:p>
          <a:p>
            <a:pPr eaLnBrk="1" hangingPunct="1"/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5" name="Footer Placeholder 3"/>
          <p:cNvSpPr txBox="1">
            <a:spLocks noGrp="1"/>
          </p:cNvSpPr>
          <p:nvPr/>
        </p:nvSpPr>
        <p:spPr>
          <a:xfrm>
            <a:off x="1981200" y="6356350"/>
            <a:ext cx="51054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endParaRPr lang="en-US" sz="1000" dirty="0">
              <a:solidFill>
                <a:srgbClr val="89898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33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4"/>
          <p:cNvSpPr txBox="1">
            <a:spLocks/>
          </p:cNvSpPr>
          <p:nvPr/>
        </p:nvSpPr>
        <p:spPr>
          <a:xfrm>
            <a:off x="7010400" y="6508750"/>
            <a:ext cx="2133600" cy="365125"/>
          </a:xfrm>
          <a:prstGeom prst="rect">
            <a:avLst/>
          </a:prstGeom>
        </p:spPr>
        <p:txBody>
          <a:bodyPr anchor="ctr"/>
          <a:lstStyle/>
          <a:p>
            <a:pPr algn="r">
              <a:defRPr/>
            </a:pPr>
            <a:r>
              <a:rPr lang="en-US" sz="1200" dirty="0">
                <a:solidFill>
                  <a:schemeClr val="tx1">
                    <a:tint val="75000"/>
                  </a:schemeClr>
                </a:solidFill>
              </a:rPr>
              <a:t>Slide 3.3- </a:t>
            </a:r>
            <a:fld id="{6DD013CC-0C10-4D4B-905C-C03E7164451E}" type="slidenum">
              <a:rPr lang="en-US" sz="1200">
                <a:solidFill>
                  <a:schemeClr val="tx1">
                    <a:tint val="75000"/>
                  </a:schemeClr>
                </a:solidFill>
              </a:rPr>
              <a:pPr algn="r">
                <a:defRPr/>
              </a:pPr>
              <a:t>30</a:t>
            </a:fld>
            <a:endParaRPr lang="en-CA" sz="1200" dirty="0">
              <a:solidFill>
                <a:schemeClr val="tx1">
                  <a:tint val="75000"/>
                </a:schemeClr>
              </a:solidFill>
            </a:endParaRPr>
          </a:p>
        </p:txBody>
      </p:sp>
      <p:sp>
        <p:nvSpPr>
          <p:cNvPr id="22532" name="TextBox 6"/>
          <p:cNvSpPr txBox="1">
            <a:spLocks noChangeArrowheads="1"/>
          </p:cNvSpPr>
          <p:nvPr/>
        </p:nvSpPr>
        <p:spPr bwMode="auto">
          <a:xfrm>
            <a:off x="762000" y="1143000"/>
            <a:ext cx="75438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>
                <a:latin typeface="Arial" charset="0"/>
                <a:cs typeface="Arial" charset="0"/>
              </a:rPr>
              <a:t>To add unlike fractions, we must first change them to like fractions (fractions with the same denominator.)</a:t>
            </a:r>
          </a:p>
        </p:txBody>
      </p:sp>
      <p:pic>
        <p:nvPicPr>
          <p:cNvPr id="2253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743200"/>
            <a:ext cx="7429500" cy="275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Footer Placeholder 3"/>
          <p:cNvSpPr txBox="1">
            <a:spLocks noGrp="1"/>
          </p:cNvSpPr>
          <p:nvPr/>
        </p:nvSpPr>
        <p:spPr>
          <a:xfrm>
            <a:off x="1981200" y="6356350"/>
            <a:ext cx="51054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endParaRPr lang="en-US" sz="1000" dirty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531375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381000" y="1143000"/>
            <a:ext cx="8288338" cy="5181600"/>
          </a:xfrm>
          <a:ln>
            <a:solidFill>
              <a:schemeClr val="bg1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latin typeface="Arial" charset="0"/>
                <a:cs typeface="Arial" charset="0"/>
              </a:rPr>
              <a:t>Add </a:t>
            </a:r>
          </a:p>
          <a:p>
            <a:pPr eaLnBrk="1" hangingPunct="1">
              <a:defRPr/>
            </a:pPr>
            <a:r>
              <a:rPr lang="en-US" dirty="0" smtClean="0">
                <a:latin typeface="Arial" charset="0"/>
                <a:cs typeface="Arial" charset="0"/>
              </a:rPr>
              <a:t>			</a:t>
            </a:r>
          </a:p>
          <a:p>
            <a:pPr marL="514350" indent="-514350" eaLnBrk="1" hangingPunct="1">
              <a:defRPr/>
            </a:pPr>
            <a:r>
              <a:rPr lang="en-US" dirty="0" smtClean="0">
                <a:latin typeface="Arial" charset="0"/>
                <a:cs typeface="Arial" charset="0"/>
              </a:rPr>
              <a:t> </a:t>
            </a:r>
          </a:p>
        </p:txBody>
      </p:sp>
      <p:sp>
        <p:nvSpPr>
          <p:cNvPr id="20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6858000" y="6356350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Slide </a:t>
            </a:r>
            <a:r>
              <a:rPr lang="en-US" dirty="0" smtClean="0"/>
              <a:t>3.3- </a:t>
            </a:r>
            <a:fld id="{9FFBE02F-B900-4F67-854B-AE1DA2FD2AB6}" type="slidenum">
              <a:rPr lang="en-US"/>
              <a:pPr>
                <a:defRPr/>
              </a:pPr>
              <a:t>31</a:t>
            </a:fld>
            <a:endParaRPr lang="en-CA" dirty="0"/>
          </a:p>
        </p:txBody>
      </p:sp>
      <p:sp>
        <p:nvSpPr>
          <p:cNvPr id="16389" name="TextBox 6"/>
          <p:cNvSpPr txBox="1">
            <a:spLocks noChangeArrowheads="1"/>
          </p:cNvSpPr>
          <p:nvPr/>
        </p:nvSpPr>
        <p:spPr bwMode="auto">
          <a:xfrm>
            <a:off x="180975" y="1588"/>
            <a:ext cx="1843088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Arial" charset="0"/>
              </a:rPr>
              <a:t>Parallel</a:t>
            </a:r>
          </a:p>
          <a:p>
            <a:pPr>
              <a:defRPr/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Arial" charset="0"/>
              </a:rPr>
              <a:t>Example 1</a:t>
            </a:r>
          </a:p>
        </p:txBody>
      </p:sp>
      <p:sp>
        <p:nvSpPr>
          <p:cNvPr id="1036" name="TextBox 7"/>
          <p:cNvSpPr txBox="1">
            <a:spLocks noChangeArrowheads="1"/>
          </p:cNvSpPr>
          <p:nvPr/>
        </p:nvSpPr>
        <p:spPr bwMode="auto">
          <a:xfrm>
            <a:off x="2193925" y="139700"/>
            <a:ext cx="66452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 b="1">
                <a:latin typeface="Arial" charset="0"/>
                <a:cs typeface="Arial" charset="0"/>
              </a:rPr>
              <a:t>Adding Unlike Fractions</a:t>
            </a:r>
          </a:p>
        </p:txBody>
      </p:sp>
      <p:sp>
        <p:nvSpPr>
          <p:cNvPr id="2060" name="TextBox 22"/>
          <p:cNvSpPr txBox="1">
            <a:spLocks noChangeArrowheads="1"/>
          </p:cNvSpPr>
          <p:nvPr/>
        </p:nvSpPr>
        <p:spPr bwMode="auto">
          <a:xfrm>
            <a:off x="381000" y="1981200"/>
            <a:ext cx="79248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>
                <a:latin typeface="Arial" charset="0"/>
                <a:cs typeface="Arial" charset="0"/>
              </a:rPr>
              <a:t>The least common multiple of 6 and 12 is 12.</a:t>
            </a:r>
          </a:p>
          <a:p>
            <a:pPr eaLnBrk="1" hangingPunct="1"/>
            <a:r>
              <a:rPr lang="en-US">
                <a:latin typeface="Arial" charset="0"/>
                <a:cs typeface="Arial" charset="0"/>
                <a:sym typeface="Symbol" pitchFamily="18" charset="2"/>
              </a:rPr>
              <a:t>Write the fractions as like fractions with a denominator of 12. This is the </a:t>
            </a:r>
            <a:r>
              <a:rPr lang="en-US" b="1" i="1">
                <a:latin typeface="Arial" charset="0"/>
                <a:cs typeface="Arial" charset="0"/>
                <a:sym typeface="Symbol" pitchFamily="18" charset="2"/>
              </a:rPr>
              <a:t>least common denominator (LCD)</a:t>
            </a:r>
            <a:r>
              <a:rPr lang="en-US">
                <a:latin typeface="Arial" charset="0"/>
                <a:cs typeface="Arial" charset="0"/>
                <a:sym typeface="Symbol" pitchFamily="18" charset="2"/>
              </a:rPr>
              <a:t>.</a:t>
            </a:r>
          </a:p>
        </p:txBody>
      </p:sp>
      <p:graphicFrame>
        <p:nvGraphicFramePr>
          <p:cNvPr id="1026" name="Object 8"/>
          <p:cNvGraphicFramePr>
            <a:graphicFrameLocks noChangeAspect="1"/>
          </p:cNvGraphicFramePr>
          <p:nvPr/>
        </p:nvGraphicFramePr>
        <p:xfrm>
          <a:off x="1187450" y="1028700"/>
          <a:ext cx="155575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51" name="Equation" r:id="rId3" imgW="761760" imgH="393480" progId="Equation.DSMT4">
                  <p:embed/>
                </p:oleObj>
              </mc:Choice>
              <mc:Fallback>
                <p:oleObj name="Equation" r:id="rId3" imgW="7617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450" y="1028700"/>
                        <a:ext cx="155575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7" name="Object 9"/>
          <p:cNvGraphicFramePr>
            <a:graphicFrameLocks noChangeAspect="1"/>
          </p:cNvGraphicFramePr>
          <p:nvPr/>
        </p:nvGraphicFramePr>
        <p:xfrm>
          <a:off x="1797050" y="3263900"/>
          <a:ext cx="1011238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52" name="Equation" r:id="rId5" imgW="495000" imgH="393480" progId="Equation.DSMT4">
                  <p:embed/>
                </p:oleObj>
              </mc:Choice>
              <mc:Fallback>
                <p:oleObj name="Equation" r:id="rId5" imgW="4950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7050" y="3263900"/>
                        <a:ext cx="1011238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" name="TextBox 22"/>
          <p:cNvSpPr txBox="1">
            <a:spLocks noChangeArrowheads="1"/>
          </p:cNvSpPr>
          <p:nvPr/>
        </p:nvSpPr>
        <p:spPr bwMode="auto">
          <a:xfrm>
            <a:off x="577850" y="3203575"/>
            <a:ext cx="12192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b="1" i="1">
                <a:latin typeface="Arial" charset="0"/>
                <a:cs typeface="Arial" charset="0"/>
              </a:rPr>
              <a:t>Step 1</a:t>
            </a:r>
            <a:endParaRPr lang="en-US" b="1" i="1">
              <a:latin typeface="Arial" charset="0"/>
              <a:cs typeface="Arial" charset="0"/>
              <a:sym typeface="Symbol" pitchFamily="18" charset="2"/>
            </a:endParaRPr>
          </a:p>
        </p:txBody>
      </p:sp>
      <p:graphicFrame>
        <p:nvGraphicFramePr>
          <p:cNvPr id="4" name="Object 12"/>
          <p:cNvGraphicFramePr>
            <a:graphicFrameLocks noChangeAspect="1"/>
          </p:cNvGraphicFramePr>
          <p:nvPr/>
        </p:nvGraphicFramePr>
        <p:xfrm>
          <a:off x="3733800" y="3263900"/>
          <a:ext cx="11938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53" name="Equation" r:id="rId7" imgW="583920" imgH="393480" progId="Equation.DSMT4">
                  <p:embed/>
                </p:oleObj>
              </mc:Choice>
              <mc:Fallback>
                <p:oleObj name="Equation" r:id="rId7" imgW="58392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3263900"/>
                        <a:ext cx="119380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3"/>
          <p:cNvGraphicFramePr>
            <a:graphicFrameLocks noChangeAspect="1"/>
          </p:cNvGraphicFramePr>
          <p:nvPr/>
        </p:nvGraphicFramePr>
        <p:xfrm>
          <a:off x="4927600" y="3263900"/>
          <a:ext cx="725488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54" name="Equation" r:id="rId9" imgW="355320" imgH="393480" progId="Equation.DSMT4">
                  <p:embed/>
                </p:oleObj>
              </mc:Choice>
              <mc:Fallback>
                <p:oleObj name="Equation" r:id="rId9" imgW="35532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7600" y="3263900"/>
                        <a:ext cx="725488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22"/>
          <p:cNvSpPr txBox="1">
            <a:spLocks noChangeArrowheads="1"/>
          </p:cNvSpPr>
          <p:nvPr/>
        </p:nvSpPr>
        <p:spPr bwMode="auto">
          <a:xfrm>
            <a:off x="577850" y="4495800"/>
            <a:ext cx="1219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b="1" i="1">
                <a:latin typeface="Arial" charset="0"/>
                <a:cs typeface="Arial" charset="0"/>
              </a:rPr>
              <a:t>Step 2</a:t>
            </a:r>
            <a:endParaRPr lang="en-US" b="1" i="1">
              <a:latin typeface="Arial" charset="0"/>
              <a:cs typeface="Arial" charset="0"/>
              <a:sym typeface="Symbol" pitchFamily="18" charset="2"/>
            </a:endParaRPr>
          </a:p>
        </p:txBody>
      </p:sp>
      <p:graphicFrame>
        <p:nvGraphicFramePr>
          <p:cNvPr id="7" name="Object 15"/>
          <p:cNvGraphicFramePr>
            <a:graphicFrameLocks noChangeAspect="1"/>
          </p:cNvGraphicFramePr>
          <p:nvPr/>
        </p:nvGraphicFramePr>
        <p:xfrm>
          <a:off x="1797050" y="4557713"/>
          <a:ext cx="2333625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55" name="Equation" r:id="rId11" imgW="1143000" imgH="393480" progId="Equation.DSMT4">
                  <p:embed/>
                </p:oleObj>
              </mc:Choice>
              <mc:Fallback>
                <p:oleObj name="Equation" r:id="rId11" imgW="11430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7050" y="4557713"/>
                        <a:ext cx="2333625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6"/>
          <p:cNvGraphicFramePr>
            <a:graphicFrameLocks noChangeAspect="1"/>
          </p:cNvGraphicFramePr>
          <p:nvPr/>
        </p:nvGraphicFramePr>
        <p:xfrm>
          <a:off x="4130675" y="4557713"/>
          <a:ext cx="1116013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56" name="Equation" r:id="rId13" imgW="545760" imgH="393480" progId="Equation.DSMT4">
                  <p:embed/>
                </p:oleObj>
              </mc:Choice>
              <mc:Fallback>
                <p:oleObj name="Equation" r:id="rId13" imgW="5457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0675" y="4557713"/>
                        <a:ext cx="1116013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7"/>
          <p:cNvGraphicFramePr>
            <a:graphicFrameLocks noChangeAspect="1"/>
          </p:cNvGraphicFramePr>
          <p:nvPr/>
        </p:nvGraphicFramePr>
        <p:xfrm>
          <a:off x="5440363" y="4557713"/>
          <a:ext cx="727075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57" name="Equation" r:id="rId15" imgW="355320" imgH="393480" progId="Equation.DSMT4">
                  <p:embed/>
                </p:oleObj>
              </mc:Choice>
              <mc:Fallback>
                <p:oleObj name="Equation" r:id="rId15" imgW="35532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0363" y="4557713"/>
                        <a:ext cx="727075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22"/>
          <p:cNvSpPr txBox="1">
            <a:spLocks noChangeArrowheads="1"/>
          </p:cNvSpPr>
          <p:nvPr/>
        </p:nvSpPr>
        <p:spPr bwMode="auto">
          <a:xfrm>
            <a:off x="577850" y="5715000"/>
            <a:ext cx="1219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b="1" i="1">
                <a:latin typeface="Arial" charset="0"/>
                <a:cs typeface="Arial" charset="0"/>
              </a:rPr>
              <a:t>Step 3</a:t>
            </a:r>
            <a:endParaRPr lang="en-US" b="1" i="1">
              <a:latin typeface="Arial" charset="0"/>
              <a:cs typeface="Arial" charset="0"/>
              <a:sym typeface="Symbol" pitchFamily="18" charset="2"/>
            </a:endParaRPr>
          </a:p>
        </p:txBody>
      </p:sp>
      <p:sp>
        <p:nvSpPr>
          <p:cNvPr id="21" name="TextBox 22"/>
          <p:cNvSpPr txBox="1">
            <a:spLocks noChangeArrowheads="1"/>
          </p:cNvSpPr>
          <p:nvPr/>
        </p:nvSpPr>
        <p:spPr bwMode="auto">
          <a:xfrm>
            <a:off x="1797050" y="5715000"/>
            <a:ext cx="58229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000">
                <a:latin typeface="Arial" charset="0"/>
                <a:cs typeface="Arial" charset="0"/>
              </a:rPr>
              <a:t>Step 3 is not needed because the fraction is in lowest terms.</a:t>
            </a:r>
            <a:endParaRPr lang="en-US" sz="2000">
              <a:latin typeface="Arial" charset="0"/>
              <a:cs typeface="Arial" charset="0"/>
              <a:sym typeface="Symbol" pitchFamily="18" charset="2"/>
            </a:endParaRPr>
          </a:p>
        </p:txBody>
      </p:sp>
      <p:sp>
        <p:nvSpPr>
          <p:cNvPr id="3" name="Footer Placeholder 3"/>
          <p:cNvSpPr txBox="1">
            <a:spLocks noGrp="1"/>
          </p:cNvSpPr>
          <p:nvPr/>
        </p:nvSpPr>
        <p:spPr>
          <a:xfrm>
            <a:off x="1981200" y="6356350"/>
            <a:ext cx="51054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endParaRPr lang="en-US" sz="1000" dirty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373375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0" grpId="0"/>
      <p:bldP spid="45" grpId="0"/>
      <p:bldP spid="15" grpId="0"/>
      <p:bldP spid="19" grpId="0"/>
      <p:bldP spid="21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381000" y="914400"/>
            <a:ext cx="8288338" cy="5181600"/>
          </a:xfrm>
          <a:ln>
            <a:solidFill>
              <a:schemeClr val="bg1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latin typeface="Arial" charset="0"/>
                <a:cs typeface="Arial" charset="0"/>
              </a:rPr>
              <a:t>Add the fractions using the three steps. Simplify all answers.  </a:t>
            </a:r>
          </a:p>
          <a:p>
            <a:pPr eaLnBrk="1" hangingPunct="1">
              <a:defRPr/>
            </a:pPr>
            <a:r>
              <a:rPr lang="en-US" dirty="0" smtClean="0">
                <a:latin typeface="Arial" charset="0"/>
                <a:cs typeface="Arial" charset="0"/>
              </a:rPr>
              <a:t>			</a:t>
            </a:r>
          </a:p>
          <a:p>
            <a:pPr marL="514350" indent="-514350" eaLnBrk="1" hangingPunct="1">
              <a:defRPr/>
            </a:pPr>
            <a:r>
              <a:rPr lang="en-US" dirty="0" smtClean="0">
                <a:latin typeface="Arial" charset="0"/>
                <a:cs typeface="Arial" charset="0"/>
              </a:rPr>
              <a:t> </a:t>
            </a:r>
          </a:p>
        </p:txBody>
      </p:sp>
      <p:sp>
        <p:nvSpPr>
          <p:cNvPr id="20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6858000" y="6356350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Slide </a:t>
            </a:r>
            <a:r>
              <a:rPr lang="en-US" dirty="0" smtClean="0"/>
              <a:t>3.3- </a:t>
            </a:r>
            <a:fld id="{26856B67-B0E8-4846-B140-F415ACB184B9}" type="slidenum">
              <a:rPr lang="en-US"/>
              <a:pPr>
                <a:defRPr/>
              </a:pPr>
              <a:t>32</a:t>
            </a:fld>
            <a:endParaRPr lang="en-CA" dirty="0"/>
          </a:p>
        </p:txBody>
      </p:sp>
      <p:sp>
        <p:nvSpPr>
          <p:cNvPr id="16389" name="TextBox 6"/>
          <p:cNvSpPr txBox="1">
            <a:spLocks noChangeArrowheads="1"/>
          </p:cNvSpPr>
          <p:nvPr/>
        </p:nvSpPr>
        <p:spPr bwMode="auto">
          <a:xfrm>
            <a:off x="180975" y="1588"/>
            <a:ext cx="1843088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Arial" charset="0"/>
              </a:rPr>
              <a:t>Parallel</a:t>
            </a:r>
          </a:p>
          <a:p>
            <a:pPr>
              <a:defRPr/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Arial" charset="0"/>
              </a:rPr>
              <a:t>Example 2</a:t>
            </a:r>
          </a:p>
        </p:txBody>
      </p:sp>
      <p:sp>
        <p:nvSpPr>
          <p:cNvPr id="2058" name="TextBox 7"/>
          <p:cNvSpPr txBox="1">
            <a:spLocks noChangeArrowheads="1"/>
          </p:cNvSpPr>
          <p:nvPr/>
        </p:nvSpPr>
        <p:spPr bwMode="auto">
          <a:xfrm>
            <a:off x="2193925" y="139700"/>
            <a:ext cx="66452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 b="1">
                <a:latin typeface="Arial" charset="0"/>
                <a:cs typeface="Arial" charset="0"/>
              </a:rPr>
              <a:t>Adding Fractions</a:t>
            </a:r>
          </a:p>
        </p:txBody>
      </p:sp>
      <p:sp>
        <p:nvSpPr>
          <p:cNvPr id="2060" name="TextBox 22"/>
          <p:cNvSpPr txBox="1">
            <a:spLocks noChangeArrowheads="1"/>
          </p:cNvSpPr>
          <p:nvPr/>
        </p:nvSpPr>
        <p:spPr bwMode="auto">
          <a:xfrm>
            <a:off x="2193925" y="2009775"/>
            <a:ext cx="6019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000">
                <a:latin typeface="Arial" charset="0"/>
                <a:cs typeface="Arial" charset="0"/>
              </a:rPr>
              <a:t>The least common multiple of 4 and 8 is 8. </a:t>
            </a:r>
            <a:endParaRPr lang="en-US" sz="2000">
              <a:latin typeface="Arial" charset="0"/>
              <a:cs typeface="Arial" charset="0"/>
              <a:sym typeface="Symbol" pitchFamily="18" charset="2"/>
            </a:endParaRPr>
          </a:p>
        </p:txBody>
      </p:sp>
      <p:sp>
        <p:nvSpPr>
          <p:cNvPr id="45" name="TextBox 22"/>
          <p:cNvSpPr txBox="1">
            <a:spLocks noChangeArrowheads="1"/>
          </p:cNvSpPr>
          <p:nvPr/>
        </p:nvSpPr>
        <p:spPr bwMode="auto">
          <a:xfrm>
            <a:off x="577850" y="2667000"/>
            <a:ext cx="12192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b="1" i="1">
                <a:latin typeface="Arial" charset="0"/>
                <a:cs typeface="Arial" charset="0"/>
              </a:rPr>
              <a:t>Step 1</a:t>
            </a:r>
            <a:endParaRPr lang="en-US" b="1" i="1">
              <a:latin typeface="Arial" charset="0"/>
              <a:cs typeface="Arial" charset="0"/>
              <a:sym typeface="Symbol" pitchFamily="18" charset="2"/>
            </a:endParaRPr>
          </a:p>
        </p:txBody>
      </p:sp>
      <p:sp>
        <p:nvSpPr>
          <p:cNvPr id="15" name="TextBox 22"/>
          <p:cNvSpPr txBox="1">
            <a:spLocks noChangeArrowheads="1"/>
          </p:cNvSpPr>
          <p:nvPr/>
        </p:nvSpPr>
        <p:spPr bwMode="auto">
          <a:xfrm>
            <a:off x="577850" y="3886200"/>
            <a:ext cx="1219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b="1" i="1">
                <a:latin typeface="Arial" charset="0"/>
                <a:cs typeface="Arial" charset="0"/>
              </a:rPr>
              <a:t>Step 2</a:t>
            </a:r>
            <a:endParaRPr lang="en-US" b="1" i="1">
              <a:latin typeface="Arial" charset="0"/>
              <a:cs typeface="Arial" charset="0"/>
              <a:sym typeface="Symbol" pitchFamily="18" charset="2"/>
            </a:endParaRPr>
          </a:p>
        </p:txBody>
      </p:sp>
      <p:graphicFrame>
        <p:nvGraphicFramePr>
          <p:cNvPr id="7" name="Object 15"/>
          <p:cNvGraphicFramePr>
            <a:graphicFrameLocks noChangeAspect="1"/>
          </p:cNvGraphicFramePr>
          <p:nvPr/>
        </p:nvGraphicFramePr>
        <p:xfrm>
          <a:off x="2024063" y="4157663"/>
          <a:ext cx="1763712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53" name="Equation" r:id="rId3" imgW="863280" imgH="393480" progId="Equation.DSMT4">
                  <p:embed/>
                </p:oleObj>
              </mc:Choice>
              <mc:Fallback>
                <p:oleObj name="Equation" r:id="rId3" imgW="8632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4063" y="4157663"/>
                        <a:ext cx="1763712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120696"/>
              </p:ext>
            </p:extLst>
          </p:nvPr>
        </p:nvGraphicFramePr>
        <p:xfrm>
          <a:off x="1981200" y="1331595"/>
          <a:ext cx="830263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54" name="Equation" r:id="rId5" imgW="406080" imgH="393480" progId="Equation.DSMT4">
                  <p:embed/>
                </p:oleObj>
              </mc:Choice>
              <mc:Fallback>
                <p:oleObj name="Equation" r:id="rId5" imgW="4060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1331595"/>
                        <a:ext cx="830263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7"/>
          <p:cNvGraphicFramePr>
            <a:graphicFrameLocks noChangeAspect="1"/>
          </p:cNvGraphicFramePr>
          <p:nvPr/>
        </p:nvGraphicFramePr>
        <p:xfrm>
          <a:off x="3925888" y="4157663"/>
          <a:ext cx="5715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55" name="Equation" r:id="rId7" imgW="279360" imgH="393480" progId="Equation.DSMT4">
                  <p:embed/>
                </p:oleObj>
              </mc:Choice>
              <mc:Fallback>
                <p:oleObj name="Equation" r:id="rId7" imgW="2793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5888" y="4157663"/>
                        <a:ext cx="57150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22"/>
          <p:cNvSpPr txBox="1">
            <a:spLocks noChangeArrowheads="1"/>
          </p:cNvSpPr>
          <p:nvPr/>
        </p:nvSpPr>
        <p:spPr bwMode="auto">
          <a:xfrm>
            <a:off x="577850" y="5410200"/>
            <a:ext cx="121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b="1" i="1">
                <a:latin typeface="Arial" charset="0"/>
                <a:cs typeface="Arial" charset="0"/>
              </a:rPr>
              <a:t>Step 3</a:t>
            </a:r>
            <a:endParaRPr lang="en-US" b="1" i="1">
              <a:latin typeface="Arial" charset="0"/>
              <a:cs typeface="Arial" charset="0"/>
              <a:sym typeface="Symbol" pitchFamily="18" charset="2"/>
            </a:endParaRPr>
          </a:p>
        </p:txBody>
      </p:sp>
      <p:sp>
        <p:nvSpPr>
          <p:cNvPr id="21" name="TextBox 22"/>
          <p:cNvSpPr txBox="1">
            <a:spLocks noChangeArrowheads="1"/>
          </p:cNvSpPr>
          <p:nvPr/>
        </p:nvSpPr>
        <p:spPr bwMode="auto">
          <a:xfrm>
            <a:off x="1797050" y="5410200"/>
            <a:ext cx="58229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000">
                <a:latin typeface="Arial" charset="0"/>
                <a:cs typeface="Arial" charset="0"/>
              </a:rPr>
              <a:t>Step 3 is not needed because the fraction is in lowest terms.</a:t>
            </a:r>
            <a:endParaRPr lang="en-US" sz="2000">
              <a:latin typeface="Arial" charset="0"/>
              <a:cs typeface="Arial" charset="0"/>
              <a:sym typeface="Symbol" pitchFamily="18" charset="2"/>
            </a:endParaRPr>
          </a:p>
        </p:txBody>
      </p:sp>
      <p:graphicFrame>
        <p:nvGraphicFramePr>
          <p:cNvPr id="4" name="Object 9"/>
          <p:cNvGraphicFramePr>
            <a:graphicFrameLocks noChangeAspect="1"/>
          </p:cNvGraphicFramePr>
          <p:nvPr/>
        </p:nvGraphicFramePr>
        <p:xfrm>
          <a:off x="2024063" y="2727325"/>
          <a:ext cx="830262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56" name="Equation" r:id="rId9" imgW="406080" imgH="393480" progId="Equation.DSMT4">
                  <p:embed/>
                </p:oleObj>
              </mc:Choice>
              <mc:Fallback>
                <p:oleObj name="Equation" r:id="rId9" imgW="4060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4063" y="2727325"/>
                        <a:ext cx="830262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0"/>
          <p:cNvGraphicFramePr>
            <a:graphicFrameLocks noChangeAspect="1"/>
          </p:cNvGraphicFramePr>
          <p:nvPr/>
        </p:nvGraphicFramePr>
        <p:xfrm>
          <a:off x="3008313" y="2727325"/>
          <a:ext cx="1063625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57" name="Equation" r:id="rId11" imgW="520560" imgH="393480" progId="Equation.DSMT4">
                  <p:embed/>
                </p:oleObj>
              </mc:Choice>
              <mc:Fallback>
                <p:oleObj name="Equation" r:id="rId11" imgW="5205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8313" y="2727325"/>
                        <a:ext cx="1063625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" name="Group 30"/>
          <p:cNvGrpSpPr>
            <a:grpSpLocks/>
          </p:cNvGrpSpPr>
          <p:nvPr/>
        </p:nvGrpSpPr>
        <p:grpSpPr bwMode="auto">
          <a:xfrm>
            <a:off x="3443288" y="2428875"/>
            <a:ext cx="3365500" cy="284163"/>
            <a:chOff x="3444081" y="2429604"/>
            <a:chExt cx="3364405" cy="283425"/>
          </a:xfrm>
        </p:grpSpPr>
        <p:sp>
          <p:nvSpPr>
            <p:cNvPr id="2066" name="TextBox 22"/>
            <p:cNvSpPr txBox="1">
              <a:spLocks noChangeArrowheads="1"/>
            </p:cNvSpPr>
            <p:nvPr/>
          </p:nvSpPr>
          <p:spPr bwMode="auto">
            <a:xfrm>
              <a:off x="4817268" y="2436030"/>
              <a:ext cx="1991218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US" sz="1200">
                  <a:solidFill>
                    <a:srgbClr val="0000FF"/>
                  </a:solidFill>
                  <a:latin typeface="Arial" charset="0"/>
                  <a:cs typeface="Arial" charset="0"/>
                </a:rPr>
                <a:t>Rewritten as like fractions</a:t>
              </a:r>
              <a:endParaRPr lang="en-US" sz="1200">
                <a:solidFill>
                  <a:srgbClr val="0000FF"/>
                </a:solidFill>
                <a:latin typeface="Arial" charset="0"/>
                <a:cs typeface="Arial" charset="0"/>
                <a:sym typeface="Symbol" pitchFamily="18" charset="2"/>
              </a:endParaRPr>
            </a:p>
          </p:txBody>
        </p:sp>
        <p:cxnSp>
          <p:nvCxnSpPr>
            <p:cNvPr id="24" name="Straight Arrow Connector 23"/>
            <p:cNvCxnSpPr/>
            <p:nvPr/>
          </p:nvCxnSpPr>
          <p:spPr bwMode="auto">
            <a:xfrm rot="5400000">
              <a:off x="3328497" y="2546772"/>
              <a:ext cx="232756" cy="1586"/>
            </a:xfrm>
            <a:prstGeom prst="straightConnector1">
              <a:avLst/>
            </a:prstGeom>
            <a:ln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 bwMode="auto">
            <a:xfrm>
              <a:off x="3444081" y="2431188"/>
              <a:ext cx="1372740" cy="1583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/>
            <p:nvPr/>
          </p:nvCxnSpPr>
          <p:spPr bwMode="auto">
            <a:xfrm rot="5400000">
              <a:off x="3833157" y="2545189"/>
              <a:ext cx="232757" cy="1586"/>
            </a:xfrm>
            <a:prstGeom prst="straightConnector1">
              <a:avLst/>
            </a:prstGeom>
            <a:ln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Footer Placeholder 3"/>
          <p:cNvSpPr txBox="1">
            <a:spLocks noGrp="1"/>
          </p:cNvSpPr>
          <p:nvPr/>
        </p:nvSpPr>
        <p:spPr>
          <a:xfrm>
            <a:off x="1981200" y="6356350"/>
            <a:ext cx="51054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endParaRPr lang="en-US" sz="1000" dirty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350667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0" grpId="0"/>
      <p:bldP spid="45" grpId="0"/>
      <p:bldP spid="15" grpId="0"/>
      <p:bldP spid="19" grpId="0"/>
      <p:bldP spid="21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381000" y="831850"/>
            <a:ext cx="8288338" cy="5492750"/>
          </a:xfrm>
          <a:ln>
            <a:solidFill>
              <a:schemeClr val="bg1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latin typeface="Arial" charset="0"/>
                <a:cs typeface="Arial" charset="0"/>
              </a:rPr>
              <a:t>Subtract. Simplify all answers.</a:t>
            </a:r>
          </a:p>
          <a:p>
            <a:pPr eaLnBrk="1" hangingPunct="1">
              <a:defRPr/>
            </a:pPr>
            <a:r>
              <a:rPr lang="en-US" dirty="0" smtClean="0">
                <a:latin typeface="Arial" charset="0"/>
                <a:cs typeface="Arial" charset="0"/>
              </a:rPr>
              <a:t>			</a:t>
            </a:r>
          </a:p>
          <a:p>
            <a:pPr marL="514350" indent="-514350" eaLnBrk="1" hangingPunct="1">
              <a:defRPr/>
            </a:pPr>
            <a:r>
              <a:rPr lang="en-US" dirty="0" smtClean="0">
                <a:latin typeface="Arial" charset="0"/>
                <a:cs typeface="Arial" charset="0"/>
              </a:rPr>
              <a:t> </a:t>
            </a:r>
          </a:p>
        </p:txBody>
      </p:sp>
      <p:sp>
        <p:nvSpPr>
          <p:cNvPr id="20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6858000" y="6356350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Slide </a:t>
            </a:r>
            <a:r>
              <a:rPr lang="en-US" dirty="0" smtClean="0"/>
              <a:t>3.3- </a:t>
            </a:r>
            <a:fld id="{E8BAB6DC-1618-4CF6-B35A-F2DEFACE535A}" type="slidenum">
              <a:rPr lang="en-US"/>
              <a:pPr>
                <a:defRPr/>
              </a:pPr>
              <a:t>33</a:t>
            </a:fld>
            <a:endParaRPr lang="en-CA" dirty="0"/>
          </a:p>
        </p:txBody>
      </p:sp>
      <p:sp>
        <p:nvSpPr>
          <p:cNvPr id="16389" name="TextBox 6"/>
          <p:cNvSpPr txBox="1">
            <a:spLocks noChangeArrowheads="1"/>
          </p:cNvSpPr>
          <p:nvPr/>
        </p:nvSpPr>
        <p:spPr bwMode="auto">
          <a:xfrm>
            <a:off x="180975" y="1588"/>
            <a:ext cx="1843088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Arial" charset="0"/>
              </a:rPr>
              <a:t>Parallel</a:t>
            </a:r>
          </a:p>
          <a:p>
            <a:pPr>
              <a:defRPr/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Arial" charset="0"/>
              </a:rPr>
              <a:t>Example 4</a:t>
            </a:r>
          </a:p>
        </p:txBody>
      </p:sp>
      <p:sp>
        <p:nvSpPr>
          <p:cNvPr id="4107" name="TextBox 7"/>
          <p:cNvSpPr txBox="1">
            <a:spLocks noChangeArrowheads="1"/>
          </p:cNvSpPr>
          <p:nvPr/>
        </p:nvSpPr>
        <p:spPr bwMode="auto">
          <a:xfrm>
            <a:off x="2193925" y="139700"/>
            <a:ext cx="66452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 b="1">
                <a:latin typeface="Arial" charset="0"/>
                <a:cs typeface="Arial" charset="0"/>
              </a:rPr>
              <a:t>Subtracting Unlike Fractions</a:t>
            </a:r>
          </a:p>
        </p:txBody>
      </p:sp>
      <p:graphicFrame>
        <p:nvGraphicFramePr>
          <p:cNvPr id="43017" name="Object 9"/>
          <p:cNvGraphicFramePr>
            <a:graphicFrameLocks noChangeAspect="1"/>
          </p:cNvGraphicFramePr>
          <p:nvPr/>
        </p:nvGraphicFramePr>
        <p:xfrm>
          <a:off x="1822450" y="2346325"/>
          <a:ext cx="95885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88" name="Equation" r:id="rId3" imgW="469800" imgH="393480" progId="Equation.DSMT4">
                  <p:embed/>
                </p:oleObj>
              </mc:Choice>
              <mc:Fallback>
                <p:oleObj name="Equation" r:id="rId3" imgW="4698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2450" y="2346325"/>
                        <a:ext cx="95885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" name="TextBox 22"/>
          <p:cNvSpPr txBox="1">
            <a:spLocks noChangeArrowheads="1"/>
          </p:cNvSpPr>
          <p:nvPr/>
        </p:nvSpPr>
        <p:spPr bwMode="auto">
          <a:xfrm>
            <a:off x="577850" y="2286000"/>
            <a:ext cx="12192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b="1" i="1">
                <a:latin typeface="Arial" charset="0"/>
                <a:cs typeface="Arial" charset="0"/>
              </a:rPr>
              <a:t>Step 1</a:t>
            </a:r>
            <a:endParaRPr lang="en-US" b="1" i="1">
              <a:latin typeface="Arial" charset="0"/>
              <a:cs typeface="Arial" charset="0"/>
              <a:sym typeface="Symbol" pitchFamily="18" charset="2"/>
            </a:endParaRPr>
          </a:p>
        </p:txBody>
      </p:sp>
      <p:graphicFrame>
        <p:nvGraphicFramePr>
          <p:cNvPr id="4" name="Object 12"/>
          <p:cNvGraphicFramePr>
            <a:graphicFrameLocks noChangeAspect="1"/>
          </p:cNvGraphicFramePr>
          <p:nvPr/>
        </p:nvGraphicFramePr>
        <p:xfrm>
          <a:off x="2781300" y="2346325"/>
          <a:ext cx="1374775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89" name="Equation" r:id="rId5" imgW="672840" imgH="393480" progId="Equation.DSMT4">
                  <p:embed/>
                </p:oleObj>
              </mc:Choice>
              <mc:Fallback>
                <p:oleObj name="Equation" r:id="rId5" imgW="6728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1300" y="2346325"/>
                        <a:ext cx="1374775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22"/>
          <p:cNvSpPr txBox="1">
            <a:spLocks noChangeArrowheads="1"/>
          </p:cNvSpPr>
          <p:nvPr/>
        </p:nvSpPr>
        <p:spPr bwMode="auto">
          <a:xfrm>
            <a:off x="577850" y="3911600"/>
            <a:ext cx="1219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b="1" i="1">
                <a:latin typeface="Arial" charset="0"/>
                <a:cs typeface="Arial" charset="0"/>
              </a:rPr>
              <a:t>Step 2</a:t>
            </a:r>
            <a:endParaRPr lang="en-US" b="1" i="1">
              <a:latin typeface="Arial" charset="0"/>
              <a:cs typeface="Arial" charset="0"/>
              <a:sym typeface="Symbol" pitchFamily="18" charset="2"/>
            </a:endParaRPr>
          </a:p>
        </p:txBody>
      </p:sp>
      <p:sp>
        <p:nvSpPr>
          <p:cNvPr id="19" name="TextBox 22"/>
          <p:cNvSpPr txBox="1">
            <a:spLocks noChangeArrowheads="1"/>
          </p:cNvSpPr>
          <p:nvPr/>
        </p:nvSpPr>
        <p:spPr bwMode="auto">
          <a:xfrm>
            <a:off x="577850" y="5159375"/>
            <a:ext cx="1219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b="1" i="1">
                <a:latin typeface="Arial" charset="0"/>
                <a:cs typeface="Arial" charset="0"/>
              </a:rPr>
              <a:t>Step 3</a:t>
            </a:r>
            <a:endParaRPr lang="en-US" b="1" i="1">
              <a:latin typeface="Arial" charset="0"/>
              <a:cs typeface="Arial" charset="0"/>
              <a:sym typeface="Symbol" pitchFamily="18" charset="2"/>
            </a:endParaRPr>
          </a:p>
        </p:txBody>
      </p:sp>
      <p:sp>
        <p:nvSpPr>
          <p:cNvPr id="21" name="TextBox 22"/>
          <p:cNvSpPr txBox="1">
            <a:spLocks noChangeArrowheads="1"/>
          </p:cNvSpPr>
          <p:nvPr/>
        </p:nvSpPr>
        <p:spPr bwMode="auto">
          <a:xfrm>
            <a:off x="1797050" y="5159375"/>
            <a:ext cx="58229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000">
                <a:latin typeface="Arial" charset="0"/>
                <a:cs typeface="Arial" charset="0"/>
              </a:rPr>
              <a:t>Step 3 is not needed because the fraction is in lowest terms.</a:t>
            </a:r>
            <a:endParaRPr lang="en-US" sz="2000">
              <a:latin typeface="Arial" charset="0"/>
              <a:cs typeface="Arial" charset="0"/>
              <a:sym typeface="Symbol" pitchFamily="18" charset="2"/>
            </a:endParaRPr>
          </a:p>
        </p:txBody>
      </p:sp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577850" y="1447800"/>
          <a:ext cx="960438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90" name="Equation" r:id="rId7" imgW="469800" imgH="393480" progId="Equation.DSMT4">
                  <p:embed/>
                </p:oleObj>
              </mc:Choice>
              <mc:Fallback>
                <p:oleObj name="Equation" r:id="rId7" imgW="4698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850" y="1447800"/>
                        <a:ext cx="960438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122" name="Group 26"/>
          <p:cNvGrpSpPr>
            <a:grpSpLocks/>
          </p:cNvGrpSpPr>
          <p:nvPr/>
        </p:nvGrpSpPr>
        <p:grpSpPr bwMode="auto">
          <a:xfrm>
            <a:off x="3244850" y="1905000"/>
            <a:ext cx="4375150" cy="392113"/>
            <a:chOff x="2044" y="1200"/>
            <a:chExt cx="2756" cy="247"/>
          </a:xfrm>
        </p:grpSpPr>
        <p:sp>
          <p:nvSpPr>
            <p:cNvPr id="4116" name="TextBox 22"/>
            <p:cNvSpPr txBox="1">
              <a:spLocks noChangeArrowheads="1"/>
            </p:cNvSpPr>
            <p:nvPr/>
          </p:nvSpPr>
          <p:spPr bwMode="auto">
            <a:xfrm>
              <a:off x="2909" y="1200"/>
              <a:ext cx="189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rgbClr val="0000FF"/>
                  </a:solidFill>
                  <a:latin typeface="Arial" charset="0"/>
                  <a:cs typeface="Arial" charset="0"/>
                </a:rPr>
                <a:t>Rewritten as like fractions</a:t>
              </a:r>
              <a:endParaRPr lang="en-US" sz="1800">
                <a:solidFill>
                  <a:srgbClr val="0000FF"/>
                </a:solidFill>
                <a:latin typeface="Arial" charset="0"/>
                <a:cs typeface="Arial" charset="0"/>
                <a:sym typeface="Symbol" pitchFamily="18" charset="2"/>
              </a:endParaRPr>
            </a:p>
          </p:txBody>
        </p:sp>
        <p:cxnSp>
          <p:nvCxnSpPr>
            <p:cNvPr id="24" name="Straight Arrow Connector 23"/>
            <p:cNvCxnSpPr/>
            <p:nvPr/>
          </p:nvCxnSpPr>
          <p:spPr bwMode="auto">
            <a:xfrm rot="5400000">
              <a:off x="1971" y="1373"/>
              <a:ext cx="147" cy="1"/>
            </a:xfrm>
            <a:prstGeom prst="straightConnector1">
              <a:avLst/>
            </a:prstGeom>
            <a:ln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 bwMode="auto">
            <a:xfrm>
              <a:off x="2044" y="1300"/>
              <a:ext cx="865" cy="1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/>
            <p:nvPr/>
          </p:nvCxnSpPr>
          <p:spPr bwMode="auto">
            <a:xfrm rot="5400000">
              <a:off x="2375" y="1372"/>
              <a:ext cx="147" cy="1"/>
            </a:xfrm>
            <a:prstGeom prst="straightConnector1">
              <a:avLst/>
            </a:prstGeom>
            <a:ln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0" name="Object 10"/>
          <p:cNvGraphicFramePr>
            <a:graphicFrameLocks noChangeAspect="1"/>
          </p:cNvGraphicFramePr>
          <p:nvPr/>
        </p:nvGraphicFramePr>
        <p:xfrm>
          <a:off x="2024063" y="3838575"/>
          <a:ext cx="1116012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91" name="Equation" r:id="rId9" imgW="545760" imgH="393480" progId="Equation.DSMT4">
                  <p:embed/>
                </p:oleObj>
              </mc:Choice>
              <mc:Fallback>
                <p:oleObj name="Equation" r:id="rId9" imgW="5457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4063" y="3838575"/>
                        <a:ext cx="1116012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1"/>
          <p:cNvGraphicFramePr>
            <a:graphicFrameLocks noChangeAspect="1"/>
          </p:cNvGraphicFramePr>
          <p:nvPr/>
        </p:nvGraphicFramePr>
        <p:xfrm>
          <a:off x="3159125" y="3848100"/>
          <a:ext cx="1166813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92" name="Equation" r:id="rId11" imgW="571320" imgH="393480" progId="Equation.DSMT4">
                  <p:embed/>
                </p:oleObj>
              </mc:Choice>
              <mc:Fallback>
                <p:oleObj name="Equation" r:id="rId11" imgW="57132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9125" y="3848100"/>
                        <a:ext cx="1166813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7"/>
          <p:cNvGraphicFramePr>
            <a:graphicFrameLocks noChangeAspect="1"/>
          </p:cNvGraphicFramePr>
          <p:nvPr/>
        </p:nvGraphicFramePr>
        <p:xfrm>
          <a:off x="4325938" y="3848100"/>
          <a:ext cx="725487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93" name="Equation" r:id="rId13" imgW="355320" imgH="393480" progId="Equation.DSMT4">
                  <p:embed/>
                </p:oleObj>
              </mc:Choice>
              <mc:Fallback>
                <p:oleObj name="Equation" r:id="rId13" imgW="35532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5938" y="3848100"/>
                        <a:ext cx="725487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Left Brace 27"/>
          <p:cNvSpPr/>
          <p:nvPr/>
        </p:nvSpPr>
        <p:spPr>
          <a:xfrm rot="5400000">
            <a:off x="3829050" y="3324225"/>
            <a:ext cx="228600" cy="800100"/>
          </a:xfrm>
          <a:prstGeom prst="leftBrace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2713038" y="3290888"/>
            <a:ext cx="28495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1800">
                <a:solidFill>
                  <a:srgbClr val="0000FF"/>
                </a:solidFill>
                <a:latin typeface="Arial" charset="0"/>
                <a:cs typeface="Arial" charset="0"/>
              </a:rPr>
              <a:t>Subtract numerators.</a:t>
            </a:r>
            <a:endParaRPr lang="en-US" sz="1800">
              <a:solidFill>
                <a:srgbClr val="0000FF"/>
              </a:solidFill>
              <a:latin typeface="Arial" charset="0"/>
              <a:cs typeface="Arial" charset="0"/>
              <a:sym typeface="Symbol" pitchFamily="18" charset="2"/>
            </a:endParaRPr>
          </a:p>
        </p:txBody>
      </p:sp>
      <p:sp>
        <p:nvSpPr>
          <p:cNvPr id="5" name="Footer Placeholder 3"/>
          <p:cNvSpPr txBox="1">
            <a:spLocks noGrp="1"/>
          </p:cNvSpPr>
          <p:nvPr/>
        </p:nvSpPr>
        <p:spPr>
          <a:xfrm>
            <a:off x="1981200" y="6356350"/>
            <a:ext cx="51054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endParaRPr lang="en-US" sz="1000" dirty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252748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15" grpId="0"/>
      <p:bldP spid="19" grpId="0"/>
      <p:bldP spid="21" grpId="0"/>
      <p:bldP spid="28" grpId="0" animBg="1"/>
      <p:bldP spid="29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381000" y="831850"/>
            <a:ext cx="8288338" cy="5492750"/>
          </a:xfrm>
          <a:ln>
            <a:solidFill>
              <a:schemeClr val="bg1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latin typeface="Arial" charset="0"/>
                <a:cs typeface="Arial" charset="0"/>
              </a:rPr>
              <a:t>Subtract. Simplify all answers.</a:t>
            </a:r>
          </a:p>
          <a:p>
            <a:pPr eaLnBrk="1" hangingPunct="1">
              <a:defRPr/>
            </a:pPr>
            <a:r>
              <a:rPr lang="en-US" dirty="0" smtClean="0">
                <a:latin typeface="Arial" charset="0"/>
                <a:cs typeface="Arial" charset="0"/>
              </a:rPr>
              <a:t>			</a:t>
            </a:r>
          </a:p>
          <a:p>
            <a:pPr marL="514350" indent="-514350" eaLnBrk="1" hangingPunct="1">
              <a:defRPr/>
            </a:pPr>
            <a:r>
              <a:rPr lang="en-US" dirty="0" smtClean="0">
                <a:latin typeface="Arial" charset="0"/>
                <a:cs typeface="Arial" charset="0"/>
              </a:rPr>
              <a:t> </a:t>
            </a:r>
          </a:p>
        </p:txBody>
      </p:sp>
      <p:sp>
        <p:nvSpPr>
          <p:cNvPr id="20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6858000" y="6356350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Slide </a:t>
            </a:r>
            <a:r>
              <a:rPr lang="en-US" dirty="0" smtClean="0"/>
              <a:t>3.3- </a:t>
            </a:r>
            <a:fld id="{ADBCE772-69FA-461D-8710-8CCF3F1FFF2D}" type="slidenum">
              <a:rPr lang="en-US"/>
              <a:pPr>
                <a:defRPr/>
              </a:pPr>
              <a:t>34</a:t>
            </a:fld>
            <a:endParaRPr lang="en-CA" dirty="0"/>
          </a:p>
        </p:txBody>
      </p:sp>
      <p:sp>
        <p:nvSpPr>
          <p:cNvPr id="16389" name="TextBox 6"/>
          <p:cNvSpPr txBox="1">
            <a:spLocks noChangeArrowheads="1"/>
          </p:cNvSpPr>
          <p:nvPr/>
        </p:nvSpPr>
        <p:spPr bwMode="auto">
          <a:xfrm>
            <a:off x="180975" y="1588"/>
            <a:ext cx="1843088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Arial" charset="0"/>
              </a:rPr>
              <a:t>Parallel</a:t>
            </a:r>
          </a:p>
          <a:p>
            <a:pPr>
              <a:defRPr/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Arial" charset="0"/>
              </a:rPr>
              <a:t>Example 4</a:t>
            </a:r>
          </a:p>
        </p:txBody>
      </p:sp>
      <p:sp>
        <p:nvSpPr>
          <p:cNvPr id="5132" name="TextBox 7"/>
          <p:cNvSpPr txBox="1">
            <a:spLocks noChangeArrowheads="1"/>
          </p:cNvSpPr>
          <p:nvPr/>
        </p:nvSpPr>
        <p:spPr bwMode="auto">
          <a:xfrm>
            <a:off x="2193925" y="139700"/>
            <a:ext cx="66452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 b="1">
                <a:latin typeface="Arial" charset="0"/>
                <a:cs typeface="Arial" charset="0"/>
              </a:rPr>
              <a:t>Subtracting Unlike Fractions</a:t>
            </a:r>
          </a:p>
        </p:txBody>
      </p:sp>
      <p:graphicFrame>
        <p:nvGraphicFramePr>
          <p:cNvPr id="43017" name="Object 9"/>
          <p:cNvGraphicFramePr>
            <a:graphicFrameLocks noChangeAspect="1"/>
          </p:cNvGraphicFramePr>
          <p:nvPr/>
        </p:nvGraphicFramePr>
        <p:xfrm>
          <a:off x="1887538" y="2346325"/>
          <a:ext cx="828675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23" name="Equation" r:id="rId3" imgW="406080" imgH="393480" progId="Equation.DSMT4">
                  <p:embed/>
                </p:oleObj>
              </mc:Choice>
              <mc:Fallback>
                <p:oleObj name="Equation" r:id="rId3" imgW="4060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7538" y="2346325"/>
                        <a:ext cx="828675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" name="TextBox 22"/>
          <p:cNvSpPr txBox="1">
            <a:spLocks noChangeArrowheads="1"/>
          </p:cNvSpPr>
          <p:nvPr/>
        </p:nvSpPr>
        <p:spPr bwMode="auto">
          <a:xfrm>
            <a:off x="577850" y="2286000"/>
            <a:ext cx="12192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b="1" i="1">
                <a:latin typeface="Arial" charset="0"/>
                <a:cs typeface="Arial" charset="0"/>
              </a:rPr>
              <a:t>Step 1</a:t>
            </a:r>
            <a:endParaRPr lang="en-US" b="1" i="1">
              <a:latin typeface="Arial" charset="0"/>
              <a:cs typeface="Arial" charset="0"/>
              <a:sym typeface="Symbol" pitchFamily="18" charset="2"/>
            </a:endParaRPr>
          </a:p>
        </p:txBody>
      </p:sp>
      <p:graphicFrame>
        <p:nvGraphicFramePr>
          <p:cNvPr id="4" name="Object 12"/>
          <p:cNvGraphicFramePr>
            <a:graphicFrameLocks noChangeAspect="1"/>
          </p:cNvGraphicFramePr>
          <p:nvPr/>
        </p:nvGraphicFramePr>
        <p:xfrm>
          <a:off x="2922588" y="2346325"/>
          <a:ext cx="1090612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24" name="Equation" r:id="rId5" imgW="533160" imgH="393480" progId="Equation.DSMT4">
                  <p:embed/>
                </p:oleObj>
              </mc:Choice>
              <mc:Fallback>
                <p:oleObj name="Equation" r:id="rId5" imgW="5331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2588" y="2346325"/>
                        <a:ext cx="1090612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22"/>
          <p:cNvSpPr txBox="1">
            <a:spLocks noChangeArrowheads="1"/>
          </p:cNvSpPr>
          <p:nvPr/>
        </p:nvSpPr>
        <p:spPr bwMode="auto">
          <a:xfrm>
            <a:off x="577850" y="3911600"/>
            <a:ext cx="1219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b="1" i="1">
                <a:latin typeface="Arial" charset="0"/>
                <a:cs typeface="Arial" charset="0"/>
              </a:rPr>
              <a:t>Step 2</a:t>
            </a:r>
            <a:endParaRPr lang="en-US" b="1" i="1">
              <a:latin typeface="Arial" charset="0"/>
              <a:cs typeface="Arial" charset="0"/>
              <a:sym typeface="Symbol" pitchFamily="18" charset="2"/>
            </a:endParaRPr>
          </a:p>
        </p:txBody>
      </p:sp>
      <p:sp>
        <p:nvSpPr>
          <p:cNvPr id="19" name="TextBox 22"/>
          <p:cNvSpPr txBox="1">
            <a:spLocks noChangeArrowheads="1"/>
          </p:cNvSpPr>
          <p:nvPr/>
        </p:nvSpPr>
        <p:spPr bwMode="auto">
          <a:xfrm>
            <a:off x="577850" y="5159375"/>
            <a:ext cx="1219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b="1" i="1">
                <a:latin typeface="Arial" charset="0"/>
                <a:cs typeface="Arial" charset="0"/>
              </a:rPr>
              <a:t>Step 3</a:t>
            </a:r>
            <a:endParaRPr lang="en-US" b="1" i="1">
              <a:latin typeface="Arial" charset="0"/>
              <a:cs typeface="Arial" charset="0"/>
              <a:sym typeface="Symbol" pitchFamily="18" charset="2"/>
            </a:endParaRPr>
          </a:p>
        </p:txBody>
      </p:sp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642938" y="1447800"/>
          <a:ext cx="830262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25" name="Equation" r:id="rId7" imgW="406080" imgH="393480" progId="Equation.DSMT4">
                  <p:embed/>
                </p:oleObj>
              </mc:Choice>
              <mc:Fallback>
                <p:oleObj name="Equation" r:id="rId7" imgW="4060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938" y="1447800"/>
                        <a:ext cx="830262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146" name="Group 26"/>
          <p:cNvGrpSpPr>
            <a:grpSpLocks/>
          </p:cNvGrpSpPr>
          <p:nvPr/>
        </p:nvGrpSpPr>
        <p:grpSpPr bwMode="auto">
          <a:xfrm>
            <a:off x="3327400" y="1905000"/>
            <a:ext cx="4749800" cy="392113"/>
            <a:chOff x="2096" y="1200"/>
            <a:chExt cx="2992" cy="247"/>
          </a:xfrm>
        </p:grpSpPr>
        <p:sp>
          <p:nvSpPr>
            <p:cNvPr id="5140" name="TextBox 22"/>
            <p:cNvSpPr txBox="1">
              <a:spLocks noChangeArrowheads="1"/>
            </p:cNvSpPr>
            <p:nvPr/>
          </p:nvSpPr>
          <p:spPr bwMode="auto">
            <a:xfrm>
              <a:off x="2961" y="1200"/>
              <a:ext cx="2127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rgbClr val="0000FF"/>
                  </a:solidFill>
                  <a:latin typeface="Arial" charset="0"/>
                  <a:cs typeface="Arial" charset="0"/>
                </a:rPr>
                <a:t>Rewritten as like fractions</a:t>
              </a:r>
              <a:endParaRPr lang="en-US" sz="1800">
                <a:solidFill>
                  <a:srgbClr val="0000FF"/>
                </a:solidFill>
                <a:latin typeface="Arial" charset="0"/>
                <a:cs typeface="Arial" charset="0"/>
                <a:sym typeface="Symbol" pitchFamily="18" charset="2"/>
              </a:endParaRPr>
            </a:p>
          </p:txBody>
        </p:sp>
        <p:cxnSp>
          <p:nvCxnSpPr>
            <p:cNvPr id="24" name="Straight Arrow Connector 23"/>
            <p:cNvCxnSpPr/>
            <p:nvPr/>
          </p:nvCxnSpPr>
          <p:spPr bwMode="auto">
            <a:xfrm rot="5400000">
              <a:off x="2023" y="1373"/>
              <a:ext cx="147" cy="1"/>
            </a:xfrm>
            <a:prstGeom prst="straightConnector1">
              <a:avLst/>
            </a:prstGeom>
            <a:ln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 bwMode="auto">
            <a:xfrm>
              <a:off x="2096" y="1300"/>
              <a:ext cx="865" cy="1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/>
            <p:nvPr/>
          </p:nvCxnSpPr>
          <p:spPr bwMode="auto">
            <a:xfrm rot="5400000">
              <a:off x="2356" y="1372"/>
              <a:ext cx="147" cy="1"/>
            </a:xfrm>
            <a:prstGeom prst="straightConnector1">
              <a:avLst/>
            </a:prstGeom>
            <a:ln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0" name="Object 5"/>
          <p:cNvGraphicFramePr>
            <a:graphicFrameLocks noChangeAspect="1"/>
          </p:cNvGraphicFramePr>
          <p:nvPr/>
        </p:nvGraphicFramePr>
        <p:xfrm>
          <a:off x="2166938" y="3838575"/>
          <a:ext cx="830262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26" name="Equation" r:id="rId9" imgW="406080" imgH="393480" progId="Equation.DSMT4">
                  <p:embed/>
                </p:oleObj>
              </mc:Choice>
              <mc:Fallback>
                <p:oleObj name="Equation" r:id="rId9" imgW="4060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6938" y="3838575"/>
                        <a:ext cx="830262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6"/>
          <p:cNvGraphicFramePr>
            <a:graphicFrameLocks noChangeAspect="1"/>
          </p:cNvGraphicFramePr>
          <p:nvPr/>
        </p:nvGraphicFramePr>
        <p:xfrm>
          <a:off x="3062288" y="3911600"/>
          <a:ext cx="960437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27" name="Equation" r:id="rId11" imgW="469800" imgH="393480" progId="Equation.DSMT4">
                  <p:embed/>
                </p:oleObj>
              </mc:Choice>
              <mc:Fallback>
                <p:oleObj name="Equation" r:id="rId11" imgW="4698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2288" y="3911600"/>
                        <a:ext cx="960437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7"/>
          <p:cNvGraphicFramePr>
            <a:graphicFrameLocks noChangeAspect="1"/>
          </p:cNvGraphicFramePr>
          <p:nvPr/>
        </p:nvGraphicFramePr>
        <p:xfrm>
          <a:off x="4192588" y="3894138"/>
          <a:ext cx="569912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28" name="Equation" r:id="rId13" imgW="279360" imgH="393480" progId="Equation.DSMT4">
                  <p:embed/>
                </p:oleObj>
              </mc:Choice>
              <mc:Fallback>
                <p:oleObj name="Equation" r:id="rId13" imgW="2793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2588" y="3894138"/>
                        <a:ext cx="569912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Left Brace 27"/>
          <p:cNvSpPr/>
          <p:nvPr/>
        </p:nvSpPr>
        <p:spPr>
          <a:xfrm rot="5400000">
            <a:off x="3576638" y="3554412"/>
            <a:ext cx="228600" cy="587375"/>
          </a:xfrm>
          <a:prstGeom prst="leftBrace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2590800" y="3367088"/>
            <a:ext cx="25146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1800">
                <a:solidFill>
                  <a:srgbClr val="0000FF"/>
                </a:solidFill>
                <a:latin typeface="Arial" charset="0"/>
                <a:cs typeface="Arial" charset="0"/>
              </a:rPr>
              <a:t>Subtract numerators.</a:t>
            </a:r>
            <a:endParaRPr lang="en-US" sz="1800">
              <a:solidFill>
                <a:srgbClr val="0000FF"/>
              </a:solidFill>
              <a:latin typeface="Arial" charset="0"/>
              <a:cs typeface="Arial" charset="0"/>
              <a:sym typeface="Symbol" pitchFamily="18" charset="2"/>
            </a:endParaRPr>
          </a:p>
        </p:txBody>
      </p:sp>
      <p:graphicFrame>
        <p:nvGraphicFramePr>
          <p:cNvPr id="7" name="Object 8"/>
          <p:cNvGraphicFramePr>
            <a:graphicFrameLocks noChangeAspect="1"/>
          </p:cNvGraphicFramePr>
          <p:nvPr/>
        </p:nvGraphicFramePr>
        <p:xfrm>
          <a:off x="1887538" y="5029200"/>
          <a:ext cx="2538412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29" name="Equation" r:id="rId15" imgW="1244520" imgH="393480" progId="Equation.DSMT4">
                  <p:embed/>
                </p:oleObj>
              </mc:Choice>
              <mc:Fallback>
                <p:oleObj name="Equation" r:id="rId15" imgW="124452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7538" y="5029200"/>
                        <a:ext cx="2538412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3"/>
          <p:cNvSpPr txBox="1">
            <a:spLocks noGrp="1"/>
          </p:cNvSpPr>
          <p:nvPr/>
        </p:nvSpPr>
        <p:spPr>
          <a:xfrm>
            <a:off x="1981200" y="6356350"/>
            <a:ext cx="51054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endParaRPr lang="en-US" sz="1000" dirty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08276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15" grpId="0"/>
      <p:bldP spid="19" grpId="0"/>
      <p:bldP spid="28" grpId="0" animBg="1"/>
      <p:bldP spid="29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914400" y="2834640"/>
                <a:ext cx="8229600" cy="4389120"/>
              </a:xfrm>
            </p:spPr>
            <p:txBody>
              <a:bodyPr/>
              <a:lstStyle/>
              <a:p>
                <a:pPr marL="514350" lvl="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/>
                          </a:rPr>
                          <m:t>7</m:t>
                        </m:r>
                      </m:num>
                      <m:den>
                        <m:r>
                          <a:rPr lang="en-US" sz="3600" i="1"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en-US" sz="3600" i="1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US" sz="36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/>
                          </a:rPr>
                          <m:t>8</m:t>
                        </m:r>
                      </m:num>
                      <m:den>
                        <m:r>
                          <a:rPr lang="en-US" sz="3600" i="1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en-US" sz="3600" i="1">
                        <a:latin typeface="Cambria Math"/>
                      </a:rPr>
                      <m:t>    </m:t>
                    </m:r>
                  </m:oMath>
                </a14:m>
                <a:endParaRPr lang="en-US" sz="3600" dirty="0"/>
              </a:p>
              <a:p>
                <a:pPr marL="514350" lvl="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/>
                          </a:rPr>
                          <m:t>9</m:t>
                        </m:r>
                      </m:num>
                      <m:den>
                        <m:r>
                          <a:rPr lang="en-US" sz="3600" i="1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US" sz="3600" i="1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en-US" sz="36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/>
                          </a:rPr>
                          <m:t>11</m:t>
                        </m:r>
                      </m:num>
                      <m:den>
                        <m:r>
                          <a:rPr lang="en-US" sz="3600" i="1">
                            <a:latin typeface="Cambria Math"/>
                          </a:rPr>
                          <m:t>8</m:t>
                        </m:r>
                      </m:den>
                    </m:f>
                  </m:oMath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14400" y="2834640"/>
                <a:ext cx="8229600" cy="4389120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1- </a:t>
            </a:r>
            <a:fld id="{6F42492D-F4F2-46DA-9640-277FE6AB501F}" type="slidenum">
              <a:rPr lang="en-US" smtClean="0"/>
              <a:pPr>
                <a:defRPr/>
              </a:pPr>
              <a:t>35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45172798"/>
      </p:ext>
    </p:extLst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Try these: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514350" lvl="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en-US" sz="3600" i="1">
                            <a:latin typeface="Cambria Math"/>
                          </a:rPr>
                          <m:t>9</m:t>
                        </m:r>
                      </m:den>
                    </m:f>
                    <m:r>
                      <a:rPr lang="en-US" sz="3600" i="1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US" sz="36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sz="3600" i="1"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en-US" sz="3600" i="1">
                        <a:latin typeface="Cambria Math"/>
                      </a:rPr>
                      <m:t>    </m:t>
                    </m:r>
                  </m:oMath>
                </a14:m>
                <a:endParaRPr lang="en-US" sz="3600" dirty="0"/>
              </a:p>
              <a:p>
                <a:pPr marL="514350" lvl="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/>
                          </a:rPr>
                          <m:t>7</m:t>
                        </m:r>
                      </m:num>
                      <m:den>
                        <m:r>
                          <a:rPr lang="en-US" sz="3600" i="1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US" sz="3600" i="1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en-US" sz="36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/>
                          </a:rPr>
                          <m:t>8</m:t>
                        </m:r>
                      </m:num>
                      <m:den>
                        <m:r>
                          <a:rPr lang="en-US" sz="3600" i="1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endParaRPr lang="en-US" sz="3600" dirty="0"/>
              </a:p>
              <a:p>
                <a:pPr marL="514350" lvl="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en-US" sz="3600" i="1"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en-US" sz="3600" i="1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US" sz="36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en-US" sz="3600" i="1">
                            <a:latin typeface="Cambria Math"/>
                          </a:rPr>
                          <m:t>10</m:t>
                        </m:r>
                      </m:den>
                    </m:f>
                  </m:oMath>
                </a14:m>
                <a:endParaRPr lang="en-US" sz="3600" dirty="0"/>
              </a:p>
              <a:p>
                <a:pPr marL="514350" lvl="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/>
                          </a:rPr>
                          <m:t>13</m:t>
                        </m:r>
                      </m:num>
                      <m:den>
                        <m:r>
                          <a:rPr lang="en-US" sz="3600" i="1">
                            <a:latin typeface="Cambria Math"/>
                          </a:rPr>
                          <m:t>7</m:t>
                        </m:r>
                      </m:den>
                    </m:f>
                    <m:r>
                      <a:rPr lang="en-US" sz="3600" i="1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en-US" sz="36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/>
                          </a:rPr>
                          <m:t>9</m:t>
                        </m:r>
                      </m:num>
                      <m:den>
                        <m:r>
                          <a:rPr lang="en-US" sz="3600" i="1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endParaRPr lang="en-US" dirty="0"/>
              </a:p>
              <a:p>
                <a:pPr marL="514350" indent="-514350">
                  <a:buFont typeface="+mj-lt"/>
                  <a:buAutoNum type="arabicPeriod"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1- </a:t>
            </a:r>
            <a:fld id="{6F42492D-F4F2-46DA-9640-277FE6AB501F}" type="slidenum">
              <a:rPr lang="en-US" smtClean="0"/>
              <a:pPr>
                <a:defRPr/>
              </a:pPr>
              <a:t>36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79307690"/>
      </p:ext>
    </p:extLst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Hw</a:t>
            </a:r>
            <a:r>
              <a:rPr lang="en-US" dirty="0" smtClean="0"/>
              <a:t> Section 1.2 </a:t>
            </a:r>
            <a:r>
              <a:rPr lang="en-US" dirty="0" err="1" smtClean="0"/>
              <a:t>Pg</a:t>
            </a:r>
            <a:r>
              <a:rPr lang="en-US" dirty="0" smtClean="0"/>
              <a:t> 33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1-5,7-11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1- </a:t>
            </a:r>
            <a:fld id="{6F42492D-F4F2-46DA-9640-277FE6AB501F}" type="slidenum">
              <a:rPr lang="en-US" smtClean="0"/>
              <a:pPr>
                <a:defRPr/>
              </a:pPr>
              <a:t>37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3653676"/>
      </p:ext>
    </p:extLst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4525963"/>
          </a:xfrm>
        </p:spPr>
        <p:txBody>
          <a:bodyPr/>
          <a:lstStyle/>
          <a:p>
            <a:r>
              <a:rPr lang="en-US" smtClean="0">
                <a:latin typeface="Arial" charset="0"/>
                <a:cs typeface="Arial" charset="0"/>
              </a:rPr>
              <a:t>In the fraction ¾, the number 3 is the </a:t>
            </a:r>
            <a:r>
              <a:rPr lang="en-US" smtClean="0">
                <a:solidFill>
                  <a:srgbClr val="FF0000"/>
                </a:solidFill>
                <a:latin typeface="Arial" charset="0"/>
                <a:cs typeface="Arial" charset="0"/>
              </a:rPr>
              <a:t>numerator</a:t>
            </a:r>
            <a:r>
              <a:rPr lang="en-US" smtClean="0">
                <a:latin typeface="Arial" charset="0"/>
                <a:cs typeface="Arial" charset="0"/>
              </a:rPr>
              <a:t> and the 4 is the </a:t>
            </a:r>
            <a:r>
              <a:rPr lang="en-US" smtClean="0">
                <a:solidFill>
                  <a:srgbClr val="0000FF"/>
                </a:solidFill>
                <a:latin typeface="Arial" charset="0"/>
                <a:cs typeface="Arial" charset="0"/>
              </a:rPr>
              <a:t>denominator</a:t>
            </a:r>
            <a:r>
              <a:rPr lang="en-US" smtClean="0">
                <a:latin typeface="Arial" charset="0"/>
                <a:cs typeface="Arial" charset="0"/>
              </a:rPr>
              <a:t>. The bar between the numerator and the denominator is the </a:t>
            </a:r>
            <a:r>
              <a:rPr lang="en-US" i="1" smtClean="0">
                <a:latin typeface="Arial" charset="0"/>
                <a:cs typeface="Arial" charset="0"/>
              </a:rPr>
              <a:t>fraction bar.</a:t>
            </a:r>
            <a:endParaRPr lang="en-US" smtClean="0">
              <a:latin typeface="Arial" charset="0"/>
              <a:cs typeface="Arial" charset="0"/>
            </a:endParaRPr>
          </a:p>
          <a:p>
            <a:endParaRPr lang="en-US" smtClean="0">
              <a:latin typeface="Arial" charset="0"/>
              <a:cs typeface="Arial" charset="0"/>
            </a:endParaRPr>
          </a:p>
          <a:p>
            <a:endParaRPr lang="en-US" smtClean="0">
              <a:latin typeface="Arial" charset="0"/>
              <a:cs typeface="Arial" charset="0"/>
            </a:endParaRPr>
          </a:p>
        </p:txBody>
      </p:sp>
      <p:sp>
        <p:nvSpPr>
          <p:cNvPr id="13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781800" y="6356350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Slide </a:t>
            </a:r>
            <a:r>
              <a:rPr lang="en-US" dirty="0" smtClean="0"/>
              <a:t>2.1- </a:t>
            </a:r>
            <a:fld id="{369D6685-F587-4BEE-A1F7-D70BC4278793}" type="slidenum">
              <a:rPr lang="en-US"/>
              <a:pPr>
                <a:defRPr/>
              </a:pPr>
              <a:t>4</a:t>
            </a:fld>
            <a:endParaRPr lang="en-CA" dirty="0"/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4375150" y="2590800"/>
          <a:ext cx="3937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Equation" r:id="rId3" imgW="152280" imgH="393480" progId="Equation.DSMT4">
                  <p:embed/>
                </p:oleObj>
              </mc:Choice>
              <mc:Fallback>
                <p:oleObj name="Equation" r:id="rId3" imgW="152280" imgH="3934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5150" y="2590800"/>
                        <a:ext cx="3937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29"/>
          <p:cNvSpPr txBox="1">
            <a:spLocks noChangeArrowheads="1"/>
          </p:cNvSpPr>
          <p:nvPr/>
        </p:nvSpPr>
        <p:spPr bwMode="auto">
          <a:xfrm>
            <a:off x="5105400" y="2590800"/>
            <a:ext cx="1981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>
                <a:solidFill>
                  <a:srgbClr val="FF0000"/>
                </a:solidFill>
              </a:rPr>
              <a:t>Numerator</a:t>
            </a:r>
          </a:p>
        </p:txBody>
      </p:sp>
      <p:sp>
        <p:nvSpPr>
          <p:cNvPr id="7" name="TextBox 29"/>
          <p:cNvSpPr txBox="1">
            <a:spLocks noChangeArrowheads="1"/>
          </p:cNvSpPr>
          <p:nvPr/>
        </p:nvSpPr>
        <p:spPr bwMode="auto">
          <a:xfrm>
            <a:off x="5181600" y="3144838"/>
            <a:ext cx="1981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>
                <a:solidFill>
                  <a:srgbClr val="0000FF"/>
                </a:solidFill>
              </a:rPr>
              <a:t>Denominator</a:t>
            </a:r>
          </a:p>
        </p:txBody>
      </p:sp>
      <p:sp>
        <p:nvSpPr>
          <p:cNvPr id="8" name="TextBox 29"/>
          <p:cNvSpPr txBox="1">
            <a:spLocks noChangeArrowheads="1"/>
          </p:cNvSpPr>
          <p:nvPr/>
        </p:nvSpPr>
        <p:spPr bwMode="auto">
          <a:xfrm>
            <a:off x="1905000" y="2819400"/>
            <a:ext cx="1981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>
                <a:solidFill>
                  <a:srgbClr val="00B050"/>
                </a:solidFill>
              </a:rPr>
              <a:t>Fraction bar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3657600" y="3116263"/>
            <a:ext cx="717550" cy="1587"/>
          </a:xfrm>
          <a:prstGeom prst="straightConnector1">
            <a:avLst/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6" idx="1"/>
          </p:cNvCxnSpPr>
          <p:nvPr/>
        </p:nvCxnSpPr>
        <p:spPr>
          <a:xfrm rot="10800000">
            <a:off x="4768850" y="2817813"/>
            <a:ext cx="336550" cy="1587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10800000">
            <a:off x="4845050" y="3429000"/>
            <a:ext cx="336550" cy="1588"/>
          </a:xfrm>
          <a:prstGeom prst="straightConnector1">
            <a:avLst/>
          </a:prstGeom>
          <a:ln w="1905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301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4267200"/>
            <a:ext cx="7667625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Footer Placeholder 3"/>
          <p:cNvSpPr txBox="1">
            <a:spLocks noGrp="1"/>
          </p:cNvSpPr>
          <p:nvPr/>
        </p:nvSpPr>
        <p:spPr>
          <a:xfrm>
            <a:off x="1981200" y="6356350"/>
            <a:ext cx="51054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endParaRPr lang="en-US" sz="1000" dirty="0">
              <a:solidFill>
                <a:srgbClr val="89898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381000" y="1143000"/>
            <a:ext cx="8288338" cy="4953000"/>
          </a:xfrm>
        </p:spPr>
        <p:txBody>
          <a:bodyPr/>
          <a:lstStyle/>
          <a:p>
            <a:pPr eaLnBrk="1" hangingPunct="1"/>
            <a:r>
              <a:rPr lang="en-US" smtClean="0">
                <a:latin typeface="Arial" charset="0"/>
                <a:cs typeface="Arial" charset="0"/>
              </a:rPr>
              <a:t>Identify the numerator and denominator in each fraction. </a:t>
            </a:r>
          </a:p>
          <a:p>
            <a:pPr eaLnBrk="1" hangingPunct="1"/>
            <a:r>
              <a:rPr lang="en-US" smtClean="0">
                <a:solidFill>
                  <a:srgbClr val="138677"/>
                </a:solidFill>
                <a:latin typeface="Arial" charset="0"/>
                <a:cs typeface="Arial" charset="0"/>
              </a:rPr>
              <a:t>a.</a:t>
            </a:r>
          </a:p>
          <a:p>
            <a:pPr eaLnBrk="1" hangingPunct="1"/>
            <a:endParaRPr lang="en-US" smtClean="0">
              <a:latin typeface="Arial" charset="0"/>
              <a:cs typeface="Arial" charset="0"/>
            </a:endParaRPr>
          </a:p>
          <a:p>
            <a:pPr eaLnBrk="1" hangingPunct="1"/>
            <a:endParaRPr lang="en-US" smtClean="0">
              <a:latin typeface="Arial" charset="0"/>
              <a:cs typeface="Arial" charset="0"/>
            </a:endParaRPr>
          </a:p>
          <a:p>
            <a:pPr eaLnBrk="1" hangingPunct="1"/>
            <a:endParaRPr lang="en-US" smtClean="0">
              <a:latin typeface="Arial" charset="0"/>
              <a:cs typeface="Arial" charset="0"/>
            </a:endParaRPr>
          </a:p>
          <a:p>
            <a:pPr eaLnBrk="1" hangingPunct="1"/>
            <a:r>
              <a:rPr lang="en-US" smtClean="0">
                <a:solidFill>
                  <a:srgbClr val="138677"/>
                </a:solidFill>
                <a:latin typeface="Arial" charset="0"/>
                <a:cs typeface="Arial" charset="0"/>
              </a:rPr>
              <a:t>b.</a:t>
            </a:r>
            <a:r>
              <a:rPr lang="en-US" smtClean="0">
                <a:latin typeface="Arial" charset="0"/>
                <a:cs typeface="Arial" charset="0"/>
              </a:rPr>
              <a:t>  	</a:t>
            </a:r>
            <a:r>
              <a:rPr lang="en-US" smtClean="0">
                <a:solidFill>
                  <a:srgbClr val="800080"/>
                </a:solidFill>
                <a:latin typeface="Arial" charset="0"/>
                <a:cs typeface="Arial" charset="0"/>
              </a:rPr>
              <a:t> </a:t>
            </a:r>
            <a:r>
              <a:rPr lang="en-US" smtClean="0">
                <a:latin typeface="Arial" charset="0"/>
                <a:cs typeface="Arial" charset="0"/>
              </a:rPr>
              <a:t>		</a:t>
            </a:r>
          </a:p>
        </p:txBody>
      </p:sp>
      <p:sp>
        <p:nvSpPr>
          <p:cNvPr id="20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6781800" y="6356350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Slide </a:t>
            </a:r>
            <a:r>
              <a:rPr lang="en-US" dirty="0" smtClean="0"/>
              <a:t>2.1- </a:t>
            </a:r>
            <a:fld id="{E519E8D4-A459-4A61-B389-0F66E1E5290B}" type="slidenum">
              <a:rPr lang="en-US"/>
              <a:pPr>
                <a:defRPr/>
              </a:pPr>
              <a:t>5</a:t>
            </a:fld>
            <a:endParaRPr lang="en-CA" dirty="0"/>
          </a:p>
        </p:txBody>
      </p:sp>
      <p:sp>
        <p:nvSpPr>
          <p:cNvPr id="16389" name="TextBox 6"/>
          <p:cNvSpPr txBox="1">
            <a:spLocks noChangeArrowheads="1"/>
          </p:cNvSpPr>
          <p:nvPr/>
        </p:nvSpPr>
        <p:spPr bwMode="auto">
          <a:xfrm>
            <a:off x="180975" y="1588"/>
            <a:ext cx="1843088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Arial" charset="0"/>
              </a:rPr>
              <a:t>Parallel</a:t>
            </a:r>
          </a:p>
          <a:p>
            <a:pPr>
              <a:defRPr/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Arial" charset="0"/>
              </a:rPr>
              <a:t>Example 3</a:t>
            </a:r>
          </a:p>
        </p:txBody>
      </p:sp>
      <p:sp>
        <p:nvSpPr>
          <p:cNvPr id="4105" name="TextBox 7"/>
          <p:cNvSpPr txBox="1">
            <a:spLocks noChangeArrowheads="1"/>
          </p:cNvSpPr>
          <p:nvPr/>
        </p:nvSpPr>
        <p:spPr bwMode="auto">
          <a:xfrm>
            <a:off x="2193925" y="139700"/>
            <a:ext cx="6950075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 b="1">
                <a:latin typeface="Arial" charset="0"/>
                <a:cs typeface="Arial" charset="0"/>
              </a:rPr>
              <a:t>Identifying Numerators and Denominators</a:t>
            </a:r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965200" y="2133600"/>
          <a:ext cx="292100" cy="754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1" name="Equation" r:id="rId3" imgW="152280" imgH="393480" progId="Equation.DSMT4">
                  <p:embed/>
                </p:oleObj>
              </mc:Choice>
              <mc:Fallback>
                <p:oleObj name="Equation" r:id="rId3" imgW="152280" imgH="3934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200" y="2133600"/>
                        <a:ext cx="292100" cy="754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3"/>
          <p:cNvGraphicFramePr>
            <a:graphicFrameLocks noChangeAspect="1"/>
          </p:cNvGraphicFramePr>
          <p:nvPr/>
        </p:nvGraphicFramePr>
        <p:xfrm>
          <a:off x="965200" y="4038600"/>
          <a:ext cx="292100" cy="754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2" name="Equation" r:id="rId5" imgW="152280" imgH="393480" progId="Equation.DSMT4">
                  <p:embed/>
                </p:oleObj>
              </mc:Choice>
              <mc:Fallback>
                <p:oleObj name="Equation" r:id="rId5" imgW="152280" imgH="3934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200" y="4038600"/>
                        <a:ext cx="292100" cy="754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29"/>
          <p:cNvSpPr txBox="1">
            <a:spLocks noChangeArrowheads="1"/>
          </p:cNvSpPr>
          <p:nvPr/>
        </p:nvSpPr>
        <p:spPr bwMode="auto">
          <a:xfrm>
            <a:off x="4146550" y="2133600"/>
            <a:ext cx="1981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>
                <a:solidFill>
                  <a:srgbClr val="FF0000"/>
                </a:solidFill>
              </a:rPr>
              <a:t>Numerator</a:t>
            </a:r>
          </a:p>
        </p:txBody>
      </p:sp>
      <p:sp>
        <p:nvSpPr>
          <p:cNvPr id="17" name="TextBox 29"/>
          <p:cNvSpPr txBox="1">
            <a:spLocks noChangeArrowheads="1"/>
          </p:cNvSpPr>
          <p:nvPr/>
        </p:nvSpPr>
        <p:spPr bwMode="auto">
          <a:xfrm>
            <a:off x="4146550" y="2590800"/>
            <a:ext cx="1981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>
                <a:solidFill>
                  <a:srgbClr val="0000FF"/>
                </a:solidFill>
              </a:rPr>
              <a:t>Denominator</a:t>
            </a:r>
          </a:p>
        </p:txBody>
      </p:sp>
      <p:cxnSp>
        <p:nvCxnSpPr>
          <p:cNvPr id="18" name="Straight Arrow Connector 17"/>
          <p:cNvCxnSpPr>
            <a:stCxn id="16" idx="1"/>
          </p:cNvCxnSpPr>
          <p:nvPr/>
        </p:nvCxnSpPr>
        <p:spPr>
          <a:xfrm rot="10800000">
            <a:off x="3810000" y="2362200"/>
            <a:ext cx="336550" cy="1588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10800000">
            <a:off x="3810000" y="2874963"/>
            <a:ext cx="336550" cy="1587"/>
          </a:xfrm>
          <a:prstGeom prst="straightConnector1">
            <a:avLst/>
          </a:prstGeom>
          <a:ln w="1905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4036" name="Object 4"/>
          <p:cNvGraphicFramePr>
            <a:graphicFrameLocks noChangeAspect="1"/>
          </p:cNvGraphicFramePr>
          <p:nvPr/>
        </p:nvGraphicFramePr>
        <p:xfrm>
          <a:off x="3505200" y="2219325"/>
          <a:ext cx="292100" cy="754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3" name="Equation" r:id="rId7" imgW="152280" imgH="393480" progId="Equation.DSMT4">
                  <p:embed/>
                </p:oleObj>
              </mc:Choice>
              <mc:Fallback>
                <p:oleObj name="Equation" r:id="rId7" imgW="152280" imgH="3934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2219325"/>
                        <a:ext cx="292100" cy="754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9"/>
          <p:cNvSpPr txBox="1">
            <a:spLocks noChangeArrowheads="1"/>
          </p:cNvSpPr>
          <p:nvPr/>
        </p:nvSpPr>
        <p:spPr bwMode="auto">
          <a:xfrm>
            <a:off x="4298950" y="4330700"/>
            <a:ext cx="1981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>
                <a:solidFill>
                  <a:srgbClr val="FF0000"/>
                </a:solidFill>
              </a:rPr>
              <a:t>Numerator</a:t>
            </a:r>
          </a:p>
        </p:txBody>
      </p:sp>
      <p:sp>
        <p:nvSpPr>
          <p:cNvPr id="22" name="TextBox 29"/>
          <p:cNvSpPr txBox="1">
            <a:spLocks noChangeArrowheads="1"/>
          </p:cNvSpPr>
          <p:nvPr/>
        </p:nvSpPr>
        <p:spPr bwMode="auto">
          <a:xfrm>
            <a:off x="4298950" y="4787900"/>
            <a:ext cx="1981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>
                <a:solidFill>
                  <a:srgbClr val="0000FF"/>
                </a:solidFill>
              </a:rPr>
              <a:t>Denominator</a:t>
            </a:r>
          </a:p>
        </p:txBody>
      </p:sp>
      <p:cxnSp>
        <p:nvCxnSpPr>
          <p:cNvPr id="25" name="Straight Arrow Connector 24"/>
          <p:cNvCxnSpPr>
            <a:stCxn id="21" idx="1"/>
          </p:cNvCxnSpPr>
          <p:nvPr/>
        </p:nvCxnSpPr>
        <p:spPr>
          <a:xfrm rot="10800000">
            <a:off x="3962400" y="4559300"/>
            <a:ext cx="336550" cy="3175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10800000">
            <a:off x="3962400" y="5072063"/>
            <a:ext cx="336550" cy="1587"/>
          </a:xfrm>
          <a:prstGeom prst="straightConnector1">
            <a:avLst/>
          </a:prstGeom>
          <a:ln w="1905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4037" name="Object 5"/>
          <p:cNvGraphicFramePr>
            <a:graphicFrameLocks noChangeAspect="1"/>
          </p:cNvGraphicFramePr>
          <p:nvPr/>
        </p:nvGraphicFramePr>
        <p:xfrm>
          <a:off x="3505200" y="4411663"/>
          <a:ext cx="292100" cy="754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4" name="Equation" r:id="rId8" imgW="152280" imgH="393480" progId="Equation.DSMT4">
                  <p:embed/>
                </p:oleObj>
              </mc:Choice>
              <mc:Fallback>
                <p:oleObj name="Equation" r:id="rId8" imgW="152280" imgH="3934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4411663"/>
                        <a:ext cx="292100" cy="754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3"/>
          <p:cNvSpPr txBox="1">
            <a:spLocks noGrp="1"/>
          </p:cNvSpPr>
          <p:nvPr/>
        </p:nvSpPr>
        <p:spPr>
          <a:xfrm>
            <a:off x="1981200" y="6356350"/>
            <a:ext cx="51054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endParaRPr lang="en-US" sz="1000" dirty="0">
              <a:solidFill>
                <a:srgbClr val="89898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21" grpId="0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010" name="Object 2"/>
          <p:cNvGraphicFramePr>
            <a:graphicFrameLocks noChangeAspect="1"/>
          </p:cNvGraphicFramePr>
          <p:nvPr/>
        </p:nvGraphicFramePr>
        <p:xfrm>
          <a:off x="1143000" y="3505200"/>
          <a:ext cx="2066925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3" name="Equation" r:id="rId3" imgW="799920" imgH="393480" progId="Equation.DSMT4">
                  <p:embed/>
                </p:oleObj>
              </mc:Choice>
              <mc:Fallback>
                <p:oleObj name="Equation" r:id="rId3" imgW="799920" imgH="3934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505200"/>
                        <a:ext cx="2066925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29"/>
          <p:cNvSpPr txBox="1">
            <a:spLocks noChangeArrowheads="1"/>
          </p:cNvSpPr>
          <p:nvPr/>
        </p:nvSpPr>
        <p:spPr bwMode="auto">
          <a:xfrm>
            <a:off x="990600" y="2890838"/>
            <a:ext cx="28956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b="1"/>
              <a:t>Proper </a:t>
            </a:r>
            <a:r>
              <a:rPr lang="en-US" b="1">
                <a:latin typeface="Arial" charset="0"/>
                <a:cs typeface="Arial" charset="0"/>
              </a:rPr>
              <a:t>Fractions</a:t>
            </a:r>
          </a:p>
        </p:txBody>
      </p:sp>
      <p:sp>
        <p:nvSpPr>
          <p:cNvPr id="7" name="TextBox 29"/>
          <p:cNvSpPr txBox="1">
            <a:spLocks noChangeArrowheads="1"/>
          </p:cNvSpPr>
          <p:nvPr/>
        </p:nvSpPr>
        <p:spPr bwMode="auto">
          <a:xfrm>
            <a:off x="5029200" y="2890838"/>
            <a:ext cx="30448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b="1">
                <a:latin typeface="Arial" charset="0"/>
                <a:cs typeface="Arial" charset="0"/>
              </a:rPr>
              <a:t>Improper Fractions</a:t>
            </a:r>
          </a:p>
        </p:txBody>
      </p:sp>
      <p:pic>
        <p:nvPicPr>
          <p:cNvPr id="51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457200"/>
            <a:ext cx="76962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5060" name="Object 4"/>
          <p:cNvGraphicFramePr>
            <a:graphicFrameLocks noChangeAspect="1"/>
          </p:cNvGraphicFramePr>
          <p:nvPr/>
        </p:nvGraphicFramePr>
        <p:xfrm>
          <a:off x="5094288" y="3657600"/>
          <a:ext cx="239395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4" name="Equation" r:id="rId6" imgW="927000" imgH="393480" progId="Equation.DSMT4">
                  <p:embed/>
                </p:oleObj>
              </mc:Choice>
              <mc:Fallback>
                <p:oleObj name="Equation" r:id="rId6" imgW="927000" imgH="3934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4288" y="3657600"/>
                        <a:ext cx="239395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781800" y="6356350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Slide </a:t>
            </a:r>
            <a:r>
              <a:rPr lang="en-US" dirty="0" smtClean="0"/>
              <a:t>2.1- </a:t>
            </a:r>
            <a:fld id="{E925930B-4B6D-43EF-9308-F5F682A77066}" type="slidenum">
              <a:rPr lang="en-US"/>
              <a:pPr>
                <a:defRPr/>
              </a:pPr>
              <a:t>6</a:t>
            </a:fld>
            <a:endParaRPr lang="en-CA" dirty="0"/>
          </a:p>
        </p:txBody>
      </p:sp>
      <p:sp>
        <p:nvSpPr>
          <p:cNvPr id="5" name="Footer Placeholder 3"/>
          <p:cNvSpPr txBox="1">
            <a:spLocks noGrp="1"/>
          </p:cNvSpPr>
          <p:nvPr/>
        </p:nvSpPr>
        <p:spPr>
          <a:xfrm>
            <a:off x="1981200" y="6356350"/>
            <a:ext cx="51054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endParaRPr lang="en-US" sz="1000" dirty="0">
              <a:solidFill>
                <a:srgbClr val="89898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381000" y="1143000"/>
            <a:ext cx="8288338" cy="495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138677"/>
                </a:solidFill>
                <a:latin typeface="Arial" charset="0"/>
                <a:cs typeface="Arial" charset="0"/>
              </a:rPr>
              <a:t>a.</a:t>
            </a:r>
            <a:r>
              <a:rPr lang="en-US" smtClean="0">
                <a:latin typeface="Arial" charset="0"/>
                <a:cs typeface="Arial" charset="0"/>
              </a:rPr>
              <a:t>  Identify all proper fractions in this list.</a:t>
            </a:r>
          </a:p>
          <a:p>
            <a:pPr eaLnBrk="1" hangingPunct="1"/>
            <a:endParaRPr lang="en-US" smtClean="0">
              <a:latin typeface="Arial" charset="0"/>
              <a:cs typeface="Arial" charset="0"/>
            </a:endParaRPr>
          </a:p>
          <a:p>
            <a:pPr eaLnBrk="1" hangingPunct="1"/>
            <a:endParaRPr lang="en-US" smtClean="0">
              <a:latin typeface="Arial" charset="0"/>
              <a:cs typeface="Arial" charset="0"/>
            </a:endParaRPr>
          </a:p>
          <a:p>
            <a:pPr eaLnBrk="1" hangingPunct="1"/>
            <a:r>
              <a:rPr lang="en-US" smtClean="0">
                <a:latin typeface="Arial" charset="0"/>
                <a:cs typeface="Arial" charset="0"/>
              </a:rPr>
              <a:t>Proper fractions have a numerator that is smaller than the denominator. The proper fractions are shown below.</a:t>
            </a:r>
          </a:p>
          <a:p>
            <a:pPr eaLnBrk="1" hangingPunct="1"/>
            <a:endParaRPr lang="en-US" smtClean="0">
              <a:latin typeface="Arial" charset="0"/>
              <a:cs typeface="Arial" charset="0"/>
            </a:endParaRPr>
          </a:p>
          <a:p>
            <a:pPr eaLnBrk="1" hangingPunct="1"/>
            <a:r>
              <a:rPr lang="en-US" smtClean="0">
                <a:solidFill>
                  <a:srgbClr val="138677"/>
                </a:solidFill>
                <a:latin typeface="Arial" charset="0"/>
                <a:cs typeface="Arial" charset="0"/>
              </a:rPr>
              <a:t>b.</a:t>
            </a:r>
            <a:r>
              <a:rPr lang="en-US" smtClean="0">
                <a:latin typeface="Arial" charset="0"/>
                <a:cs typeface="Arial" charset="0"/>
              </a:rPr>
              <a:t>  Identify all the improper fractions in the list </a:t>
            </a:r>
            <a:br>
              <a:rPr lang="en-US" smtClean="0">
                <a:latin typeface="Arial" charset="0"/>
                <a:cs typeface="Arial" charset="0"/>
              </a:rPr>
            </a:br>
            <a:r>
              <a:rPr lang="en-US" smtClean="0">
                <a:latin typeface="Arial" charset="0"/>
                <a:cs typeface="Arial" charset="0"/>
              </a:rPr>
              <a:t>     above.</a:t>
            </a:r>
          </a:p>
          <a:p>
            <a:pPr eaLnBrk="1" hangingPunct="1"/>
            <a:r>
              <a:rPr lang="en-US" smtClean="0">
                <a:latin typeface="Arial" charset="0"/>
                <a:cs typeface="Arial" charset="0"/>
              </a:rPr>
              <a:t>  	</a:t>
            </a:r>
            <a:r>
              <a:rPr lang="en-US" smtClean="0">
                <a:solidFill>
                  <a:srgbClr val="800080"/>
                </a:solidFill>
                <a:latin typeface="Arial" charset="0"/>
                <a:cs typeface="Arial" charset="0"/>
              </a:rPr>
              <a:t> </a:t>
            </a:r>
            <a:r>
              <a:rPr lang="en-US" smtClean="0">
                <a:latin typeface="Arial" charset="0"/>
                <a:cs typeface="Arial" charset="0"/>
              </a:rPr>
              <a:t>		</a:t>
            </a:r>
          </a:p>
        </p:txBody>
      </p:sp>
      <p:sp>
        <p:nvSpPr>
          <p:cNvPr id="12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6781800" y="6356350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Slide </a:t>
            </a:r>
            <a:r>
              <a:rPr lang="en-US" dirty="0" smtClean="0"/>
              <a:t>2.1- </a:t>
            </a:r>
            <a:fld id="{CB9AEE7A-6CC4-48D7-8E79-DB58CC8A1B7D}" type="slidenum">
              <a:rPr lang="en-US"/>
              <a:pPr>
                <a:defRPr/>
              </a:pPr>
              <a:t>7</a:t>
            </a:fld>
            <a:endParaRPr lang="en-CA" dirty="0"/>
          </a:p>
        </p:txBody>
      </p:sp>
      <p:sp>
        <p:nvSpPr>
          <p:cNvPr id="16389" name="TextBox 6"/>
          <p:cNvSpPr txBox="1">
            <a:spLocks noChangeArrowheads="1"/>
          </p:cNvSpPr>
          <p:nvPr/>
        </p:nvSpPr>
        <p:spPr bwMode="auto">
          <a:xfrm>
            <a:off x="180975" y="1588"/>
            <a:ext cx="1843088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Arial" charset="0"/>
              </a:rPr>
              <a:t>Parallel</a:t>
            </a:r>
          </a:p>
          <a:p>
            <a:pPr>
              <a:defRPr/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Arial" charset="0"/>
              </a:rPr>
              <a:t>Example 4</a:t>
            </a:r>
          </a:p>
        </p:txBody>
      </p:sp>
      <p:sp>
        <p:nvSpPr>
          <p:cNvPr id="6152" name="TextBox 7"/>
          <p:cNvSpPr txBox="1">
            <a:spLocks noChangeArrowheads="1"/>
          </p:cNvSpPr>
          <p:nvPr/>
        </p:nvSpPr>
        <p:spPr bwMode="auto">
          <a:xfrm>
            <a:off x="2193925" y="139700"/>
            <a:ext cx="69500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 b="1">
                <a:latin typeface="Arial" charset="0"/>
                <a:cs typeface="Arial" charset="0"/>
              </a:rPr>
              <a:t>Classifying Types of Fractions</a:t>
            </a:r>
          </a:p>
        </p:txBody>
      </p:sp>
      <p:graphicFrame>
        <p:nvGraphicFramePr>
          <p:cNvPr id="6146" name="Object 2"/>
          <p:cNvGraphicFramePr>
            <a:graphicFrameLocks noChangeAspect="1"/>
          </p:cNvGraphicFramePr>
          <p:nvPr/>
        </p:nvGraphicFramePr>
        <p:xfrm>
          <a:off x="1698625" y="1752600"/>
          <a:ext cx="4527550" cy="754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1" name="Equation" r:id="rId3" imgW="2361960" imgH="393480" progId="Equation.DSMT4">
                  <p:embed/>
                </p:oleObj>
              </mc:Choice>
              <mc:Fallback>
                <p:oleObj name="Equation" r:id="rId3" imgW="2361960" imgH="3934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8625" y="1752600"/>
                        <a:ext cx="4527550" cy="754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6" name="Object 6"/>
          <p:cNvGraphicFramePr>
            <a:graphicFrameLocks noChangeAspect="1"/>
          </p:cNvGraphicFramePr>
          <p:nvPr/>
        </p:nvGraphicFramePr>
        <p:xfrm>
          <a:off x="3048000" y="3657600"/>
          <a:ext cx="2386013" cy="754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2" name="Equation" r:id="rId5" imgW="1244520" imgH="393480" progId="Equation.DSMT4">
                  <p:embed/>
                </p:oleObj>
              </mc:Choice>
              <mc:Fallback>
                <p:oleObj name="Equation" r:id="rId5" imgW="1244520" imgH="3934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3657600"/>
                        <a:ext cx="2386013" cy="754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7" name="Object 7"/>
          <p:cNvGraphicFramePr>
            <a:graphicFrameLocks noChangeAspect="1"/>
          </p:cNvGraphicFramePr>
          <p:nvPr/>
        </p:nvGraphicFramePr>
        <p:xfrm>
          <a:off x="2819400" y="5105400"/>
          <a:ext cx="2216150" cy="754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3" name="Equation" r:id="rId7" imgW="1155600" imgH="393480" progId="Equation.DSMT4">
                  <p:embed/>
                </p:oleObj>
              </mc:Choice>
              <mc:Fallback>
                <p:oleObj name="Equation" r:id="rId7" imgW="1155600" imgH="3934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5105400"/>
                        <a:ext cx="2216150" cy="754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Rounded Rectangular Callout 22"/>
          <p:cNvSpPr/>
          <p:nvPr/>
        </p:nvSpPr>
        <p:spPr>
          <a:xfrm>
            <a:off x="5638800" y="3649663"/>
            <a:ext cx="1752600" cy="762000"/>
          </a:xfrm>
          <a:prstGeom prst="wedgeRoundRectCallou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 proper fraction is less than 1.</a:t>
            </a:r>
          </a:p>
        </p:txBody>
      </p:sp>
      <p:sp>
        <p:nvSpPr>
          <p:cNvPr id="27" name="Rounded Rectangular Callout 26"/>
          <p:cNvSpPr/>
          <p:nvPr/>
        </p:nvSpPr>
        <p:spPr>
          <a:xfrm>
            <a:off x="5349875" y="5105400"/>
            <a:ext cx="1752600" cy="762000"/>
          </a:xfrm>
          <a:prstGeom prst="wedgeRoundRectCallou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An improper fraction is equal to or greater than 1.</a:t>
            </a:r>
          </a:p>
        </p:txBody>
      </p:sp>
      <p:sp>
        <p:nvSpPr>
          <p:cNvPr id="5" name="Footer Placeholder 3"/>
          <p:cNvSpPr txBox="1">
            <a:spLocks noGrp="1"/>
          </p:cNvSpPr>
          <p:nvPr/>
        </p:nvSpPr>
        <p:spPr>
          <a:xfrm>
            <a:off x="1981200" y="6356350"/>
            <a:ext cx="51054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endParaRPr lang="en-US" sz="1000" dirty="0">
              <a:solidFill>
                <a:srgbClr val="89898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Mixed Numbers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1- </a:t>
            </a:r>
            <a:fld id="{6F42492D-F4F2-46DA-9640-277FE6AB501F}" type="slidenum">
              <a:rPr lang="en-US" smtClean="0"/>
              <a:pPr>
                <a:defRPr/>
              </a:pPr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657490"/>
      </p:ext>
    </p:extLst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TextBox 7"/>
          <p:cNvSpPr txBox="1">
            <a:spLocks noChangeArrowheads="1"/>
          </p:cNvSpPr>
          <p:nvPr/>
        </p:nvSpPr>
        <p:spPr bwMode="auto">
          <a:xfrm>
            <a:off x="190500" y="152400"/>
            <a:ext cx="8686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 b="1" baseline="0">
                <a:latin typeface="Arial" charset="0"/>
                <a:cs typeface="Arial" charset="0"/>
              </a:rPr>
              <a:t>Writing a Mixed Number as an Improper Fraction</a:t>
            </a:r>
          </a:p>
        </p:txBody>
      </p:sp>
      <p:pic>
        <p:nvPicPr>
          <p:cNvPr id="19460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320800"/>
            <a:ext cx="8763000" cy="517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1" name="Slide Number Placeholder 4"/>
          <p:cNvSpPr>
            <a:spLocks noGrp="1"/>
          </p:cNvSpPr>
          <p:nvPr>
            <p:ph type="sldNum" sz="quarter" idx="12"/>
          </p:nvPr>
        </p:nvSpPr>
        <p:spPr bwMode="auto">
          <a:xfrm>
            <a:off x="6858000" y="6356350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1200" smtClean="0">
                <a:solidFill>
                  <a:srgbClr val="898989"/>
                </a:solidFill>
              </a:rPr>
              <a:t>Slide 2.2- </a:t>
            </a:r>
            <a:fld id="{1741413A-0990-430F-A5C8-662491C427D0}" type="slidenum">
              <a:rPr lang="en-US" sz="1200" smtClean="0">
                <a:solidFill>
                  <a:srgbClr val="898989"/>
                </a:solidFill>
              </a:rPr>
              <a:pPr eaLnBrk="1" hangingPunct="1"/>
              <a:t>9</a:t>
            </a:fld>
            <a:endParaRPr lang="en-CA" sz="1200" smtClean="0">
              <a:solidFill>
                <a:srgbClr val="898989"/>
              </a:solidFill>
            </a:endParaRPr>
          </a:p>
        </p:txBody>
      </p:sp>
      <p:sp>
        <p:nvSpPr>
          <p:cNvPr id="19463" name="TextBox 7"/>
          <p:cNvSpPr txBox="1">
            <a:spLocks noChangeArrowheads="1"/>
          </p:cNvSpPr>
          <p:nvPr/>
        </p:nvSpPr>
        <p:spPr bwMode="auto">
          <a:xfrm>
            <a:off x="457200" y="823913"/>
            <a:ext cx="8686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 baseline="0">
                <a:latin typeface="Arial" charset="0"/>
                <a:cs typeface="Arial" charset="0"/>
              </a:rPr>
              <a:t>Change 3 ½ to an improper fraction.</a:t>
            </a:r>
          </a:p>
        </p:txBody>
      </p:sp>
      <p:sp>
        <p:nvSpPr>
          <p:cNvPr id="5" name="Footer Placeholder 3"/>
          <p:cNvSpPr txBox="1">
            <a:spLocks noGrp="1"/>
          </p:cNvSpPr>
          <p:nvPr/>
        </p:nvSpPr>
        <p:spPr>
          <a:xfrm>
            <a:off x="1981200" y="6356350"/>
            <a:ext cx="51054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endParaRPr lang="en-US" sz="1000" baseline="0" dirty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590662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8013</TotalTime>
  <Words>1198</Words>
  <Application>Microsoft Office PowerPoint</Application>
  <PresentationFormat>On-screen Show (4:3)</PresentationFormat>
  <Paragraphs>317</Paragraphs>
  <Slides>37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9" baseType="lpstr">
      <vt:lpstr>Flow</vt:lpstr>
      <vt:lpstr>Equation</vt:lpstr>
      <vt:lpstr>1.2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Mixed Numbers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(+ and -) Fractions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Example</vt:lpstr>
      <vt:lpstr>Try these:</vt:lpstr>
      <vt:lpstr>Hw Section 1.2 Pg 33</vt:lpstr>
    </vt:vector>
  </TitlesOfParts>
  <Company>© 2010 Pearson Education, Inc. All rights reserved.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2: Multiplying and Dividing Fractions</dc:title>
  <dc:subject>2.1: Basics of Fractions</dc:subject>
  <dc:creator>Margaret L. Lial</dc:creator>
  <cp:lastModifiedBy>Administrator</cp:lastModifiedBy>
  <cp:revision>217</cp:revision>
  <dcterms:created xsi:type="dcterms:W3CDTF">2000-06-05T14:57:27Z</dcterms:created>
  <dcterms:modified xsi:type="dcterms:W3CDTF">2013-09-05T18:45:11Z</dcterms:modified>
</cp:coreProperties>
</file>